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2A934-B9EB-4510-BC6B-142906CA04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739EA-E43C-48E2-ACC4-C548A37514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4E7E7-71BC-43F6-99D9-2F2FA04AE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CB43-B7DF-4324-8447-F4BF3206BD9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3128E-BFB2-4D0C-986E-0D6B67D91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201CA-2823-4284-AD05-18824CEE6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C35E-9844-42E9-AAA5-866DD731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57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0FAA9-6346-4870-82F6-C394F36A8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433224-45FB-4FEB-A704-BFBB1D195E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98C30-FF7F-480B-AAEE-46709AE9B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CB43-B7DF-4324-8447-F4BF3206BD9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F8C50-AD81-476C-906E-F0004668D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7E4CE-0973-40E4-9068-A27D574EE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C35E-9844-42E9-AAA5-866DD731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243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025F3E-87BE-40EB-87DC-4306FD1090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7516AB-554E-4D8C-8F72-D4F3C5B702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77F82-DDFD-4E20-AF21-4AAC27E50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CB43-B7DF-4324-8447-F4BF3206BD9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861ADD-4BB9-45CA-BAF4-FDB547CF9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33E9B-5863-4F77-BB7E-E14652E5D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C35E-9844-42E9-AAA5-866DD731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44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59F32-ECA4-462D-9E50-758C146B1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B0C44-89B7-4E30-B5F3-4D70C16BB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15255-44D4-4155-8ACD-C9E548DFC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CB43-B7DF-4324-8447-F4BF3206BD9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567486-A223-45CC-BC54-7F7589BE5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9FF34-70FC-4B87-A0CC-3168920B8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C35E-9844-42E9-AAA5-866DD731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52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B61E9-83A8-4CE6-A4DB-72DC8DE54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81F0E-F5D6-4276-AF7F-21DCAF3BD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E95992-33C8-4A32-B082-FB1B2F500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CB43-B7DF-4324-8447-F4BF3206BD9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6425D-1CB6-4818-8BDB-B06E7DEA9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60DE41-E48A-4F5D-925D-C936558D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C35E-9844-42E9-AAA5-866DD731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7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0A60A-85A4-4C18-84FE-958D45486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0582D-4EAB-4365-A27A-DD70D626AF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F16FE6-860A-4A5E-A865-5A0742CFD1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D60E9B-04E1-48B0-BE8D-BAC1B6A8D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CB43-B7DF-4324-8447-F4BF3206BD9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391A80-6FC5-4592-A3E6-B3DA21FCE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92A267-0F3D-4B80-AB21-0DD87632F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C35E-9844-42E9-AAA5-866DD731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33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5B123-87A6-4B64-AD59-069DDEF28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2A2EA4-A575-412E-B1D4-B69CBDA73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CA8348-795A-409E-9FE4-38E3B53C79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EC18D9-9840-4618-912D-3176CB99D0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39171E-E8D4-4667-ABD2-00F2B2B080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1CE6EA-9009-45B4-B3F9-C3103BDF4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CB43-B7DF-4324-8447-F4BF3206BD9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D0214E-58AA-4975-8504-FE2A324C7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B33136-1837-46B0-9FAA-2E7FA4D96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C35E-9844-42E9-AAA5-866DD731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61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D5915-89F9-4C67-B0BC-92FF32580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118F66-2227-48C4-A692-ECEBCB34A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CB43-B7DF-4324-8447-F4BF3206BD9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A7501D-65F7-4500-A0DD-56126E014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2B687B-F2A3-407A-A097-5DDD11078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C35E-9844-42E9-AAA5-866DD731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445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6C20CA-B390-418F-9017-3AB4C2CB3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CB43-B7DF-4324-8447-F4BF3206BD9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B50873-CF59-4F57-B841-70089C385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53FF53-98B1-4504-8BA7-8F908D206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C35E-9844-42E9-AAA5-866DD731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573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8D901-AF41-4526-A004-F0745D93C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2CE21-AA87-47D3-B8C2-6CD8E8002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A1A57D-093F-4AE7-AEFF-E62DF0A45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CB4FE6-7C46-4F70-B6A2-541BA4DBA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CB43-B7DF-4324-8447-F4BF3206BD9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13F7CD-908D-49A4-A6D7-E3D018D2C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7178FF-E102-41CF-AB62-071310840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C35E-9844-42E9-AAA5-866DD731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922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D7F37-52F5-4090-B241-AEEAFFE07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7C0FCD-3507-4576-9016-DE03958FBA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D21396-775D-4003-834D-BFF35E164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23F924-97E9-4656-98F3-526150390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CB43-B7DF-4324-8447-F4BF3206BD9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415549-A45E-4B24-8584-573367BF7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3563DD-3EC8-4984-8127-FD340CBA6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9C35E-9844-42E9-AAA5-866DD731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924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8DBF3B-DC58-41C4-AA1D-7D4BFA643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912A5A-EEF4-429B-B81C-E248FF3DE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497622-384F-430C-A4F6-661080159D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5CB43-B7DF-4324-8447-F4BF3206BD9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76387-29ED-4A22-BFD8-FD0452110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2897F4-CBB7-41BD-AC6A-F792CD13F1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9C35E-9844-42E9-AAA5-866DD731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81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gis.stackexchange.com/questions/71553/how-to-create-a-text-box-with-inverted-rounded-corner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ontiersin.org/articles/10.3389/frcmn.2020.610879/ful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uperuser.com/questions/486164/bridged-tomato-network-problems-with-some-devices-on-bridged-wired-segment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4B8EA-0955-4EDC-B132-D931D7F160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>
            <a:normAutofit/>
          </a:bodyPr>
          <a:lstStyle/>
          <a:p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Solving Computer Problems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57B6A4-A209-418A-B4E4-8CFF0B488A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Done By: Sama Al.Soury </a:t>
            </a:r>
          </a:p>
          <a:p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8A</a:t>
            </a:r>
          </a:p>
        </p:txBody>
      </p:sp>
    </p:spTree>
    <p:extLst>
      <p:ext uri="{BB962C8B-B14F-4D97-AF65-F5344CB8AC3E}">
        <p14:creationId xmlns:p14="http://schemas.microsoft.com/office/powerpoint/2010/main" val="4043472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E6AC7A-EF16-44EE-99B5-2A6782657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45810"/>
            <a:ext cx="5120561" cy="1325563"/>
          </a:xfrm>
        </p:spPr>
        <p:txBody>
          <a:bodyPr>
            <a:normAutofit/>
          </a:bodyPr>
          <a:lstStyle/>
          <a:p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problems </a:t>
            </a:r>
            <a:endParaRPr 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56238-8267-4170-AAC4-189C5670F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5257799" cy="444265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you are solving computer problems you will be working with electrical equipment so you priority is to stay safe. Always follow safety rules or instructions.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Here are some things you can do to stay safe: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 off power points at the wall before connecting or disconnecting a mains electricity cable.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 open the case of your computer or any other device.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use force when connecting or disconnecting a cable or component.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 is a little video on how to improve your problem solving skills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https://www.youtube.com/watch?v=hiqoCvPs_Jc</a:t>
            </a:r>
          </a:p>
          <a:p>
            <a:pPr marL="0" indent="0">
              <a:buNone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DECF15-903E-4121-AB95-0D45AC04CD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l="639" r="18330"/>
          <a:stretch/>
        </p:blipFill>
        <p:spPr>
          <a:xfrm>
            <a:off x="8328074" y="3138581"/>
            <a:ext cx="3863926" cy="3719419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</p:pic>
      <p:sp>
        <p:nvSpPr>
          <p:cNvPr id="18" name="Arc 17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F561FE0-4756-4784-9BA5-E13745E0BBF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5"/>
              </a:ext>
            </a:extLst>
          </a:blip>
          <a:srcRect l="9989" r="2257" b="-4"/>
          <a:stretch/>
        </p:blipFill>
        <p:spPr>
          <a:xfrm>
            <a:off x="6261607" y="66607"/>
            <a:ext cx="3519312" cy="3007909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83796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030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8" name="Freeform: Shape 1032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Freeform: Shape 1038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41" name="Isosceles Triangle 1040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Thank You PNG, Vector, PSD, and Clipart With Transparent Background for  Free Download | Pngtree">
            <a:extLst>
              <a:ext uri="{FF2B5EF4-FFF2-40B4-BE49-F238E27FC236}">
                <a16:creationId xmlns:a16="http://schemas.microsoft.com/office/drawing/2014/main" id="{D9B69B10-EF03-4507-BED0-60DEC82BA0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10467" y="643467"/>
            <a:ext cx="5571065" cy="5571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3" name="Isosceles Triangle 1042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762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Times New Roman</vt:lpstr>
      <vt:lpstr>Office Theme</vt:lpstr>
      <vt:lpstr>Solving Computer Problems</vt:lpstr>
      <vt:lpstr>Computer problems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Computer Problems</dc:title>
  <dc:creator>0202628 </dc:creator>
  <cp:lastModifiedBy>Lenovo</cp:lastModifiedBy>
  <cp:revision>1</cp:revision>
  <dcterms:created xsi:type="dcterms:W3CDTF">2023-09-24T13:59:54Z</dcterms:created>
  <dcterms:modified xsi:type="dcterms:W3CDTF">2023-09-24T14:11:41Z</dcterms:modified>
</cp:coreProperties>
</file>