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2A934-B9EB-4510-BC6B-142906CA0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739EA-E43C-48E2-ACC4-C548A3751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4E7E7-71BC-43F6-99D9-2F2FA04AE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3128E-BFB2-4D0C-986E-0D6B67D9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201CA-2823-4284-AD05-18824CEE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7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FAA9-6346-4870-82F6-C394F36A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33224-45FB-4FEB-A704-BFBB1D195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98C30-FF7F-480B-AAEE-46709AE9B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F8C50-AD81-476C-906E-F0004668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7E4CE-0973-40E4-9068-A27D574E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4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25F3E-87BE-40EB-87DC-4306FD109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516AB-554E-4D8C-8F72-D4F3C5B70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77F82-DDFD-4E20-AF21-4AAC27E5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61ADD-4BB9-45CA-BAF4-FDB547CF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33E9B-5863-4F77-BB7E-E14652E5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4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59F32-ECA4-462D-9E50-758C146B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0C44-89B7-4E30-B5F3-4D70C16BB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5255-44D4-4155-8ACD-C9E548DFC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67486-A223-45CC-BC54-7F7589BE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9FF34-70FC-4B87-A0CC-3168920B8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5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B61E9-83A8-4CE6-A4DB-72DC8DE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81F0E-F5D6-4276-AF7F-21DCAF3BD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95992-33C8-4A32-B082-FB1B2F500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6425D-1CB6-4818-8BDB-B06E7DEA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0DE41-E48A-4F5D-925D-C936558D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7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A60A-85A4-4C18-84FE-958D4548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582D-4EAB-4365-A27A-DD70D626A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16FE6-860A-4A5E-A865-5A0742CFD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60E9B-04E1-48B0-BE8D-BAC1B6A8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91A80-6FC5-4592-A3E6-B3DA21FC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2A267-0F3D-4B80-AB21-0DD87632F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3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B123-87A6-4B64-AD59-069DDEF28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A2EA4-A575-412E-B1D4-B69CBDA73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A8348-795A-409E-9FE4-38E3B53C7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C18D9-9840-4618-912D-3176CB99D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39171E-E8D4-4667-ABD2-00F2B2B08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CE6EA-9009-45B4-B3F9-C3103BDF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0214E-58AA-4975-8504-FE2A324C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33136-1837-46B0-9FAA-2E7FA4D9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5915-89F9-4C67-B0BC-92FF32580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118F66-2227-48C4-A692-ECEBCB34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7501D-65F7-4500-A0DD-56126E01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B687B-F2A3-407A-A097-5DDD1107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4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6C20CA-B390-418F-9017-3AB4C2CB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B50873-CF59-4F57-B841-70089C38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3FF53-98B1-4504-8BA7-8F908D20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7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8D901-AF41-4526-A004-F0745D93C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CE21-AA87-47D3-B8C2-6CD8E8002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1A57D-093F-4AE7-AEFF-E62DF0A45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B4FE6-7C46-4F70-B6A2-541BA4DB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3F7CD-908D-49A4-A6D7-E3D018D2C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178FF-E102-41CF-AB62-07131084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2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D7F37-52F5-4090-B241-AEEAFFE0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7C0FCD-3507-4576-9016-DE03958FB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21396-775D-4003-834D-BFF35E164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3F924-97E9-4656-98F3-526150390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15549-A45E-4B24-8584-573367BF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563DD-3EC8-4984-8127-FD340CBA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2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DBF3B-DC58-41C4-AA1D-7D4BFA64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12A5A-EEF4-429B-B81C-E248FF3DE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97622-384F-430C-A4F6-661080159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CB43-B7DF-4324-8447-F4BF3206BD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76387-29ED-4A22-BFD8-FD0452110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897F4-CBB7-41BD-AC6A-F792CD13F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C35E-9844-42E9-AAA5-866DD731E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8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is.stackexchange.com/questions/71553/how-to-create-a-text-box-with-inverted-rounded-corne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rcmn.2020.610879/ful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uperuser.com/questions/486164/bridged-tomato-network-problems-with-some-devices-on-bridged-wired-segment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4B8EA-0955-4EDC-B132-D931D7F16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Computer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7B6A4-A209-418A-B4E4-8CFF0B488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Done By: Sama Al.Soury </a:t>
            </a:r>
          </a:p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8A</a:t>
            </a:r>
          </a:p>
        </p:txBody>
      </p:sp>
    </p:spTree>
    <p:extLst>
      <p:ext uri="{BB962C8B-B14F-4D97-AF65-F5344CB8AC3E}">
        <p14:creationId xmlns:p14="http://schemas.microsoft.com/office/powerpoint/2010/main" val="404347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E6AC7A-EF16-44EE-99B5-2A6782657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problems </a:t>
            </a:r>
            <a:endParaRPr lang="en-US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56238-8267-4170-AAC4-189C5670F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257799" cy="44426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are solving computer problems you will be working with electrical equipment so you priority is to stay safe. Always follow safety rules or instructions.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are some things you can do to stay safe: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off power points at the wall before connecting or disconnecting a mains electricity cable.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open the case of your computer or any other device.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use force when connecting or disconnecting a cable or component.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is a little video on how to improve your problem solving skills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https://www.youtube.com/watch?v=hiqoCvPs_Jc</a:t>
            </a: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DECF15-903E-4121-AB95-0D45AC04CD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639" r="18330"/>
          <a:stretch/>
        </p:blipFill>
        <p:spPr>
          <a:xfrm>
            <a:off x="8328074" y="3138581"/>
            <a:ext cx="3863926" cy="3719419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8" name="Arc 17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561FE0-4756-4784-9BA5-E13745E0BBF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l="9989" r="2257" b="-4"/>
          <a:stretch/>
        </p:blipFill>
        <p:spPr>
          <a:xfrm>
            <a:off x="6261607" y="66607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8379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8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ank You PNG, Vector, PSD, and Clipart With Transparent Background for  Free Download | Pngtree">
            <a:extLst>
              <a:ext uri="{FF2B5EF4-FFF2-40B4-BE49-F238E27FC236}">
                <a16:creationId xmlns:a16="http://schemas.microsoft.com/office/drawing/2014/main" id="{D9B69B10-EF03-4507-BED0-60DEC82BA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0467" y="643467"/>
            <a:ext cx="5571065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6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Times New Roman</vt:lpstr>
      <vt:lpstr>Office Theme</vt:lpstr>
      <vt:lpstr>Solving Computer Problems</vt:lpstr>
      <vt:lpstr>Computer problems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Computer Problems</dc:title>
  <dc:creator>0202628 </dc:creator>
  <cp:lastModifiedBy>Lenovo</cp:lastModifiedBy>
  <cp:revision>1</cp:revision>
  <dcterms:created xsi:type="dcterms:W3CDTF">2023-09-24T13:59:54Z</dcterms:created>
  <dcterms:modified xsi:type="dcterms:W3CDTF">2023-09-24T14:11:41Z</dcterms:modified>
</cp:coreProperties>
</file>