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27C355-1E18-4BF9-B9D3-276976264AE6}" v="486" dt="2023-09-23T16:12:52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8095" y="4370190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3100">
                <a:solidFill>
                  <a:schemeClr val="tx2"/>
                </a:solidFill>
                <a:ea typeface="Calibri Light"/>
                <a:cs typeface="Calibri Light"/>
              </a:rPr>
              <a:t>Solving computer problems safely and responsibly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000">
                <a:solidFill>
                  <a:schemeClr val="tx2"/>
                </a:solidFill>
                <a:ea typeface="Calibri"/>
                <a:cs typeface="Calibri"/>
              </a:rPr>
              <a:t>Made by: Katia Ebaid (8D)</a:t>
            </a:r>
            <a:endParaRPr lang="en-US" sz="2000">
              <a:solidFill>
                <a:schemeClr val="tx2"/>
              </a:solidFill>
            </a:endParaRPr>
          </a:p>
        </p:txBody>
      </p:sp>
      <p:pic>
        <p:nvPicPr>
          <p:cNvPr id="7" name="Graphic 6" descr="Computer">
            <a:extLst>
              <a:ext uri="{FF2B5EF4-FFF2-40B4-BE49-F238E27FC236}">
                <a16:creationId xmlns:a16="http://schemas.microsoft.com/office/drawing/2014/main" id="{0DCD772B-9685-7763-8688-397C3EDE36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BECB48-AFB7-A649-DF87-FF09955A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2"/>
                </a:solidFill>
                <a:ea typeface="Calibri Light"/>
                <a:cs typeface="Calibri Light"/>
              </a:rPr>
              <a:t>What is a problem in a computer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F8CC7-67DF-21DC-6E8A-28C6ED175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solidFill>
                  <a:schemeClr val="tx2"/>
                </a:solidFill>
                <a:ea typeface="Calibri"/>
                <a:cs typeface="Calibri"/>
              </a:rPr>
              <a:t>A problem in a computer is when any situation that occurs that is unexpected or prevents something from occurring, for example:</a:t>
            </a:r>
          </a:p>
          <a:p>
            <a:r>
              <a:rPr lang="en-US" sz="2400" dirty="0">
                <a:solidFill>
                  <a:schemeClr val="tx2"/>
                </a:solidFill>
                <a:ea typeface="Calibri"/>
                <a:cs typeface="Calibri"/>
              </a:rPr>
              <a:t>Frozen screen</a:t>
            </a:r>
          </a:p>
          <a:p>
            <a:r>
              <a:rPr lang="en-US" sz="2400" dirty="0">
                <a:solidFill>
                  <a:schemeClr val="tx2"/>
                </a:solidFill>
                <a:ea typeface="Calibri"/>
                <a:cs typeface="Calibri"/>
              </a:rPr>
              <a:t>Keyboard problems</a:t>
            </a:r>
          </a:p>
          <a:p>
            <a:r>
              <a:rPr lang="en-US" sz="2400" dirty="0">
                <a:solidFill>
                  <a:schemeClr val="tx2"/>
                </a:solidFill>
                <a:ea typeface="Calibri"/>
                <a:cs typeface="Calibri"/>
              </a:rPr>
              <a:t>Printer not working </a:t>
            </a:r>
          </a:p>
          <a:p>
            <a:r>
              <a:rPr lang="en-US" sz="2400" dirty="0">
                <a:solidFill>
                  <a:schemeClr val="tx2"/>
                </a:solidFill>
                <a:ea typeface="Calibri"/>
                <a:cs typeface="Calibri"/>
              </a:rPr>
              <a:t>Blue screen</a:t>
            </a:r>
          </a:p>
          <a:p>
            <a:endParaRPr lang="en-US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Error">
            <a:extLst>
              <a:ext uri="{FF2B5EF4-FFF2-40B4-BE49-F238E27FC236}">
                <a16:creationId xmlns:a16="http://schemas.microsoft.com/office/drawing/2014/main" id="{B9E30231-51E9-4ACC-298C-01A3054C8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45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B9C605-AAA2-C9A4-A0DA-99B322FB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300">
                <a:solidFill>
                  <a:schemeClr val="tx2"/>
                </a:solidFill>
                <a:ea typeface="Calibri Light"/>
                <a:cs typeface="Calibri Light"/>
              </a:rPr>
              <a:t>How can we solve computer problems safely and act responsibly?</a:t>
            </a:r>
            <a:endParaRPr lang="en-US" sz="33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A0F49-613F-11F5-08F9-A91A718AE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In order to solve computer problems safely and responsibly, we need to always follow some rules to prevent us from causing any more computer problems. Such as: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Stop visiting bad websites.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Take care of the hardware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Defragment regularly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Avoid malicious emails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Schedule a regular windows update</a:t>
            </a:r>
          </a:p>
          <a:p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Remember to repair registry errors.</a:t>
            </a:r>
          </a:p>
          <a:p>
            <a:endParaRPr lang="en-US" sz="180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800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Laptop Secure">
            <a:extLst>
              <a:ext uri="{FF2B5EF4-FFF2-40B4-BE49-F238E27FC236}">
                <a16:creationId xmlns:a16="http://schemas.microsoft.com/office/drawing/2014/main" id="{0FD43111-8E96-A740-5225-1F3DC17AC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364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Solving computer problems safely and responsibly</vt:lpstr>
      <vt:lpstr>What is a problem in a computer ?</vt:lpstr>
      <vt:lpstr>How can we solve computer problems safely and act responsibly?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105</cp:revision>
  <dcterms:created xsi:type="dcterms:W3CDTF">2023-09-23T15:55:05Z</dcterms:created>
  <dcterms:modified xsi:type="dcterms:W3CDTF">2023-09-24T13:07:17Z</dcterms:modified>
</cp:coreProperties>
</file>