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7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6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84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31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71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91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94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9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5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0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1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1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7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0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6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676BC98-1B4B-425A-BA04-33ACAB78970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6FCEA76-F2D0-4AE1-834B-00C0F37C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7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90F44-9C2A-ABC0-2BF3-833F5B5D13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stay safe on the internet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F467D-ED58-D072-381C-5577B4CCF1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By:Ammar</a:t>
            </a:r>
            <a:r>
              <a:rPr lang="en-US" dirty="0"/>
              <a:t> </a:t>
            </a:r>
            <a:r>
              <a:rPr lang="en-US" dirty="0" err="1"/>
              <a:t>abubaker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52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43C1D-98FC-1D85-5DA9-A5CDAF690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18742"/>
          </a:xfrm>
        </p:spPr>
        <p:txBody>
          <a:bodyPr/>
          <a:lstStyle/>
          <a:p>
            <a:r>
              <a:rPr lang="en-US" dirty="0"/>
              <a:t>Do not lift heavy equipment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92933-699D-3B82-B66E-0005D1DDC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lift heavy equipment such as printers big </a:t>
            </a:r>
            <a:r>
              <a:rPr lang="en-US" dirty="0" err="1"/>
              <a:t>computers,because</a:t>
            </a:r>
            <a:r>
              <a:rPr lang="en-US" dirty="0"/>
              <a:t> you can damage your back</a:t>
            </a:r>
          </a:p>
        </p:txBody>
      </p:sp>
    </p:spTree>
    <p:extLst>
      <p:ext uri="{BB962C8B-B14F-4D97-AF65-F5344CB8AC3E}">
        <p14:creationId xmlns:p14="http://schemas.microsoft.com/office/powerpoint/2010/main" val="2900433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90FC-F8BE-57F4-B6AE-E20F676EC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045963"/>
          </a:xfrm>
        </p:spPr>
        <p:txBody>
          <a:bodyPr/>
          <a:lstStyle/>
          <a:p>
            <a:r>
              <a:rPr lang="en-US" dirty="0"/>
              <a:t>Do not open the case of your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EFFAF-D65F-67B6-3751-ACF42F746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a new component into your pc you can open the case in that case, but when you open it dust can come in and you may be electrocuted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4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4B767-680D-5BA4-1785-7406D1E1F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8641"/>
            <a:ext cx="8761413" cy="1399430"/>
          </a:xfrm>
        </p:spPr>
        <p:txBody>
          <a:bodyPr/>
          <a:lstStyle/>
          <a:p>
            <a:r>
              <a:rPr lang="en-US" dirty="0"/>
              <a:t>Don’t use force when disconnecting and connecting cables or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2E9DF-0B44-133E-002E-FB336135F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force is used when disconnecting and connecting cables or components it can seriously  damage the cable or component</a:t>
            </a:r>
          </a:p>
        </p:txBody>
      </p:sp>
    </p:spTree>
    <p:extLst>
      <p:ext uri="{BB962C8B-B14F-4D97-AF65-F5344CB8AC3E}">
        <p14:creationId xmlns:p14="http://schemas.microsoft.com/office/powerpoint/2010/main" val="800243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</TotalTime>
  <Words>104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How to stay safe on the internet</vt:lpstr>
      <vt:lpstr>Do not lift heavy equipment on your own</vt:lpstr>
      <vt:lpstr>Do not open the case of your computer</vt:lpstr>
      <vt:lpstr>Don’t use force when disconnecting and connecting cables or components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stay safe on the internet</dc:title>
  <dc:creator>Ammar Abubaker</dc:creator>
  <cp:lastModifiedBy>Ammar Abubaker</cp:lastModifiedBy>
  <cp:revision>1</cp:revision>
  <dcterms:created xsi:type="dcterms:W3CDTF">2023-09-24T11:58:22Z</dcterms:created>
  <dcterms:modified xsi:type="dcterms:W3CDTF">2023-09-24T12:12:26Z</dcterms:modified>
</cp:coreProperties>
</file>