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0E5"/>
    <a:srgbClr val="FEB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8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0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0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4124-A79F-4DD2-8921-BCE131E4558D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96BB-FADD-4699-AB3A-2C4FC189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8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-List-of-Simple-Solutions-to-Common-Computer-Probl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0"/>
          <a:stretch/>
        </p:blipFill>
        <p:spPr bwMode="auto">
          <a:xfrm>
            <a:off x="0" y="0"/>
            <a:ext cx="12192000" cy="68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7100" y="3492500"/>
            <a:ext cx="7823200" cy="956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tIns="144000" bIns="7200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EB13B"/>
                </a:solidFill>
                <a:latin typeface="Arial Black" panose="020B0A04020102020204" pitchFamily="34" charset="0"/>
              </a:rPr>
              <a:t>ACTING RESPONSIBLE AND SAFE WHEN SOLVING COMPUTER PROBLEMS</a:t>
            </a:r>
            <a:endParaRPr lang="en-US" sz="2400" b="1" dirty="0">
              <a:solidFill>
                <a:srgbClr val="FEB13B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7601" y="6226314"/>
            <a:ext cx="2354399" cy="587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tIns="144000" bIns="72000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Prepared by:  Joyce 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Zananiri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Grade:  8 – “A”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98" y="361948"/>
            <a:ext cx="11344731" cy="1670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 down and unplug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computer before you make any attempt to start repairing the computer device.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Unplug appliances when not in us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6679" r="9316" b="25273"/>
          <a:stretch/>
        </p:blipFill>
        <p:spPr bwMode="auto">
          <a:xfrm>
            <a:off x="7439806" y="2667000"/>
            <a:ext cx="4273223" cy="40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Alternate Process 7"/>
          <p:cNvSpPr/>
          <p:nvPr/>
        </p:nvSpPr>
        <p:spPr>
          <a:xfrm>
            <a:off x="1219200" y="1809750"/>
            <a:ext cx="9982200" cy="222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60" name="Picture 12" descr="My PC starts as soon as I turn on the power supply, despite not pressing  the power button. How do I fix it? (More details below) - Quor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97817"/>
            <a:ext cx="56007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71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5" y="238123"/>
            <a:ext cx="6231505" cy="386397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 place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any screws you may remove, a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 of paper with labels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part (case, motherboard, CD drive…etc.) to avoid confusion between the similar looking screws. </a:t>
            </a:r>
          </a:p>
        </p:txBody>
      </p:sp>
      <p:pic>
        <p:nvPicPr>
          <p:cNvPr id="3074" name="Picture 2" descr="Hardware Container - Small | KregTool.com Official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0024"/>
            <a:ext cx="4441372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mputer Motherboard, for Deskt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9" b="6381"/>
          <a:stretch/>
        </p:blipFill>
        <p:spPr bwMode="auto">
          <a:xfrm>
            <a:off x="1831752" y="4034310"/>
            <a:ext cx="3169328" cy="27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Yellow Sticky Note Images - Free Download on Freepik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6" t="18714" r="16195" b="20675"/>
          <a:stretch/>
        </p:blipFill>
        <p:spPr bwMode="auto">
          <a:xfrm rot="20071316">
            <a:off x="4128349" y="5180187"/>
            <a:ext cx="1489907" cy="1443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002690">
            <a:off x="4368734" y="5520496"/>
            <a:ext cx="100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abriola" panose="04040605051002020D02" pitchFamily="82" charset="0"/>
              </a:rPr>
              <a:t>Mother</a:t>
            </a:r>
          </a:p>
          <a:p>
            <a:r>
              <a:rPr lang="en-US" sz="2000" dirty="0" smtClean="0">
                <a:latin typeface="Gabriola" panose="04040605051002020D02" pitchFamily="82" charset="0"/>
              </a:rPr>
              <a:t>board</a:t>
            </a:r>
            <a:endParaRPr lang="en-US" sz="2000" dirty="0">
              <a:latin typeface="Gabriola" panose="04040605051002020D02" pitchFamily="8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02959" y="3567588"/>
            <a:ext cx="7040791" cy="222248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49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468"/>
            <a:ext cx="10515600" cy="1382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If a component doesn't come out easily, </a:t>
            </a:r>
            <a:r>
              <a:rPr lang="en-US" sz="3200" dirty="0" smtClean="0">
                <a:solidFill>
                  <a:srgbClr val="C00000"/>
                </a:solidFill>
              </a:rPr>
              <a:t>do not forcefully remove it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.  Instead, check that you are removing it correctly and that no wire or other parts are in the way,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2" name="Picture 2" descr="Computer Repair Safety - Be Your Own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46" y="2209800"/>
            <a:ext cx="79343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1219200" y="1771650"/>
            <a:ext cx="9982200" cy="222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09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853"/>
            <a:ext cx="10515600" cy="1440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Be careful </a:t>
            </a:r>
            <a:r>
              <a:rPr lang="en-US" sz="3200" dirty="0" smtClean="0">
                <a:solidFill>
                  <a:srgbClr val="C00000"/>
                </a:solidFill>
              </a:rPr>
              <a:t>not to drop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any small parts (particularly screws) into unreachable areas such as into the computer fan or disk drive. 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6" name="Picture 2" descr="Amazon.com: Cooler Master Sleeve Bearing 80mm Silent Fan for Computer Cases  and CPU Coolers : Electronic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673680"/>
            <a:ext cx="5011511" cy="376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duct | StarTech.com Replacement PC Mounting Screws #6-32 x 1/4in Long  Standoff - Screw kit - silver - 0.2 in (pack of 50) - SCREW6_32 - screw ki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8166">
            <a:off x="5730423" y="332077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104900" y="2212686"/>
            <a:ext cx="9982200" cy="222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84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39032"/>
            <a:ext cx="10515600" cy="15707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notes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what it may caused the computer failure, In case you may need a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a computer technician profession. </a:t>
            </a:r>
          </a:p>
        </p:txBody>
      </p:sp>
      <p:pic>
        <p:nvPicPr>
          <p:cNvPr id="4098" name="Picture 2" descr="FoolProofMe - Computer Repair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41622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Question Sing Flat Iconvector Illustration Isolated On White Background 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11015">
            <a:off x="6538015" y="4177124"/>
            <a:ext cx="764446" cy="76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219200" y="1809750"/>
            <a:ext cx="9982200" cy="222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1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1" y="5388996"/>
            <a:ext cx="10014857" cy="5837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experience in assembling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computer!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Assembel ASSEMBLE COMPUTER, GUJARAT, Hardwa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02" y="196964"/>
            <a:ext cx="6148766" cy="46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1048658" y="4995296"/>
            <a:ext cx="9982200" cy="222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5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1" y="2664846"/>
            <a:ext cx="10014857" cy="583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 YOU!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067708" y="3848100"/>
            <a:ext cx="9982200" cy="2222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85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176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23</cp:revision>
  <dcterms:created xsi:type="dcterms:W3CDTF">2023-09-24T07:57:11Z</dcterms:created>
  <dcterms:modified xsi:type="dcterms:W3CDTF">2023-09-24T11:20:19Z</dcterms:modified>
</cp:coreProperties>
</file>