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stay safe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by:Satie</a:t>
            </a:r>
            <a:r>
              <a:rPr lang="en-US" dirty="0" smtClean="0"/>
              <a:t> </a:t>
            </a:r>
            <a:r>
              <a:rPr lang="en-US" dirty="0" err="1" smtClean="0"/>
              <a:t>dahabreh</a:t>
            </a:r>
            <a:r>
              <a:rPr lang="en-US" dirty="0" smtClean="0"/>
              <a:t> 8c</a:t>
            </a:r>
          </a:p>
        </p:txBody>
      </p:sp>
    </p:spTree>
    <p:extLst>
      <p:ext uri="{BB962C8B-B14F-4D97-AF65-F5344CB8AC3E}">
        <p14:creationId xmlns:p14="http://schemas.microsoft.com/office/powerpoint/2010/main" val="60939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these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 off </a:t>
            </a:r>
            <a:r>
              <a:rPr lang="en-US" dirty="0" err="1" smtClean="0"/>
              <a:t>powerpoints</a:t>
            </a:r>
            <a:r>
              <a:rPr lang="en-US" dirty="0" smtClean="0"/>
              <a:t> at the wall before connecting or disconnecting a mains electricity cable.</a:t>
            </a:r>
          </a:p>
          <a:p>
            <a:r>
              <a:rPr lang="en-US" dirty="0" smtClean="0"/>
              <a:t>Do not open the case of your computer or any other device.</a:t>
            </a:r>
          </a:p>
          <a:p>
            <a:r>
              <a:rPr lang="en-US" dirty="0" smtClean="0"/>
              <a:t>Never use force when connecting or disconnecting a cable or component.</a:t>
            </a:r>
          </a:p>
          <a:p>
            <a:r>
              <a:rPr lang="en-US" dirty="0" smtClean="0"/>
              <a:t>Make sure all the cables are disconnected before attempting to move a device.</a:t>
            </a:r>
          </a:p>
          <a:p>
            <a:r>
              <a:rPr lang="en-US" dirty="0" smtClean="0"/>
              <a:t>Do  not lift a heavy on your own.</a:t>
            </a:r>
          </a:p>
          <a:p>
            <a:r>
              <a:rPr lang="en-US" dirty="0" smtClean="0"/>
              <a:t>If in </a:t>
            </a:r>
            <a:r>
              <a:rPr lang="en-US" dirty="0" err="1" smtClean="0"/>
              <a:t>doubt,STOP</a:t>
            </a:r>
            <a:r>
              <a:rPr lang="en-US" dirty="0" smtClean="0"/>
              <a:t> and ask for help.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893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</TotalTime>
  <Words>81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How to stay safe</vt:lpstr>
      <vt:lpstr>Follow these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stay safe</dc:title>
  <dc:creator>TCC</dc:creator>
  <cp:lastModifiedBy>TCC</cp:lastModifiedBy>
  <cp:revision>2</cp:revision>
  <dcterms:created xsi:type="dcterms:W3CDTF">2023-09-24T11:03:22Z</dcterms:created>
  <dcterms:modified xsi:type="dcterms:W3CDTF">2023-09-24T11:13:32Z</dcterms:modified>
</cp:coreProperties>
</file>