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595E-81B9-45FA-811B-9E4B631C59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C21D4-C99E-4551-90B4-D1DFD281B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595E-81B9-45FA-811B-9E4B631C59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C21D4-C99E-4551-90B4-D1DFD281B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85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595E-81B9-45FA-811B-9E4B631C59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C21D4-C99E-4551-90B4-D1DFD281B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65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595E-81B9-45FA-811B-9E4B631C59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C21D4-C99E-4551-90B4-D1DFD281B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4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595E-81B9-45FA-811B-9E4B631C59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C21D4-C99E-4551-90B4-D1DFD281B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4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595E-81B9-45FA-811B-9E4B631C59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C21D4-C99E-4551-90B4-D1DFD281B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21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595E-81B9-45FA-811B-9E4B631C59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C21D4-C99E-4551-90B4-D1DFD281B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017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595E-81B9-45FA-811B-9E4B631C59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C21D4-C99E-4551-90B4-D1DFD281B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7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595E-81B9-45FA-811B-9E4B631C59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C21D4-C99E-4551-90B4-D1DFD281B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70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595E-81B9-45FA-811B-9E4B631C59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C21D4-C99E-4551-90B4-D1DFD281B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68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595E-81B9-45FA-811B-9E4B631C59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C21D4-C99E-4551-90B4-D1DFD281B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075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2595E-81B9-45FA-811B-9E4B631C59A2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C21D4-C99E-4551-90B4-D1DFD281B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7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75388"/>
            <a:ext cx="9144000" cy="23876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KEEP YOUR COMPUTER SAFE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By : </a:t>
            </a:r>
            <a:r>
              <a:rPr lang="en-US" dirty="0" err="1" smtClean="0"/>
              <a:t>jouri</a:t>
            </a:r>
            <a:r>
              <a:rPr lang="en-US" dirty="0" smtClean="0"/>
              <a:t> </a:t>
            </a:r>
            <a:r>
              <a:rPr lang="en-US" dirty="0" err="1" smtClean="0"/>
              <a:t>abu</a:t>
            </a:r>
            <a:r>
              <a:rPr lang="en-US" dirty="0" smtClean="0"/>
              <a:t> </a:t>
            </a:r>
            <a:r>
              <a:rPr lang="en-US" dirty="0" err="1" smtClean="0"/>
              <a:t>azzam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3509963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747" y="1811382"/>
            <a:ext cx="876034" cy="88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st: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868363"/>
            <a:ext cx="107023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A FIREWALL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/>
              <a:t>A firewall is a software program or piece of hardware that blocks hackers from entering and using your </a:t>
            </a:r>
            <a:r>
              <a:rPr lang="en-US" b="1" dirty="0" smtClean="0"/>
              <a:t>computer.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8348" y="381559"/>
            <a:ext cx="2784850" cy="1559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99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68157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200" b="1" baseline="30000" dirty="0" smtClean="0"/>
              <a:t>nd</a:t>
            </a:r>
            <a:r>
              <a:rPr lang="en-US" sz="3200" b="1" dirty="0" smtClean="0"/>
              <a:t>: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944709"/>
            <a:ext cx="122864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AN ANTI-MALWARE APP</a:t>
            </a: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Installing an anti-malware app and keeping it up to date can help defend your PC against viruses and other malware.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9301" y="468157"/>
            <a:ext cx="3039414" cy="161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50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3200" dirty="0" smtClean="0"/>
              <a:t>rd: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70456" y="1763177"/>
            <a:ext cx="110833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A STRONG PASWORD</a:t>
            </a: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strong password includes a strong , long , and difficult for someone else to guess example :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m#P52s@ap$V</a:t>
            </a: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070" y="355802"/>
            <a:ext cx="2793644" cy="1664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68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88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HOW TO KEEP YOUR COMPUTER SAFE</vt:lpstr>
      <vt:lpstr>1st:</vt:lpstr>
      <vt:lpstr>2nd:</vt:lpstr>
      <vt:lpstr>3rd: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KEEP YOUR COMPUTER SAFE</dc:title>
  <dc:creator>hp</dc:creator>
  <cp:lastModifiedBy>hp</cp:lastModifiedBy>
  <cp:revision>7</cp:revision>
  <dcterms:created xsi:type="dcterms:W3CDTF">2023-09-24T10:11:22Z</dcterms:created>
  <dcterms:modified xsi:type="dcterms:W3CDTF">2023-09-24T11:07:48Z</dcterms:modified>
</cp:coreProperties>
</file>