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8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6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4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1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7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0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7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595E-81B9-45FA-811B-9E4B631C59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C21D4-C99E-4551-90B4-D1DFD281B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5388"/>
            <a:ext cx="9144000" cy="2387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KEEP YOUR COMPUTER SAFE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 : </a:t>
            </a:r>
            <a:r>
              <a:rPr lang="en-US" dirty="0" err="1" smtClean="0"/>
              <a:t>jouri</a:t>
            </a:r>
            <a:r>
              <a:rPr lang="en-US" dirty="0" smtClean="0"/>
              <a:t> </a:t>
            </a:r>
            <a:r>
              <a:rPr lang="en-US" dirty="0" err="1" smtClean="0"/>
              <a:t>abu</a:t>
            </a:r>
            <a:r>
              <a:rPr lang="en-US" dirty="0" smtClean="0"/>
              <a:t> </a:t>
            </a:r>
            <a:r>
              <a:rPr lang="en-US" dirty="0" err="1" smtClean="0"/>
              <a:t>azzam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509963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747" y="1811382"/>
            <a:ext cx="876034" cy="88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68363"/>
            <a:ext cx="10702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FIREWALL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A firewall is a software program or piece of hardware that blocks hackers from entering and using your </a:t>
            </a:r>
            <a:r>
              <a:rPr lang="en-US" b="1" dirty="0" smtClean="0"/>
              <a:t>computer.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348" y="381559"/>
            <a:ext cx="2784850" cy="155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815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44709"/>
            <a:ext cx="12286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AN ANTI-MALWARE APP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Installing an anti-malware app and keeping it up to date can help defend your PC against viruses and other malware.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1" y="468157"/>
            <a:ext cx="3039414" cy="161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0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dirty="0" smtClean="0"/>
              <a:t>rd: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0456" y="1763177"/>
            <a:ext cx="11083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STRONG PASWORD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strong password includes a strong , long , and difficult for someone else to guess example :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m#P52s@ap$V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070" y="355802"/>
            <a:ext cx="2793644" cy="166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 KEEP YOUR COMPUTER SAFE</vt:lpstr>
      <vt:lpstr>1st:</vt:lpstr>
      <vt:lpstr>2nd:</vt:lpstr>
      <vt:lpstr>3rd: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KEEP YOUR COMPUTER SAFE</dc:title>
  <dc:creator>hp</dc:creator>
  <cp:lastModifiedBy>hp</cp:lastModifiedBy>
  <cp:revision>7</cp:revision>
  <dcterms:created xsi:type="dcterms:W3CDTF">2023-09-24T10:11:22Z</dcterms:created>
  <dcterms:modified xsi:type="dcterms:W3CDTF">2023-09-24T11:07:48Z</dcterms:modified>
</cp:coreProperties>
</file>