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2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165D4-5A31-4EEB-A1A9-1DF921AD59F0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1779-37A9-4AAE-8C86-5D5662C18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950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165D4-5A31-4EEB-A1A9-1DF921AD59F0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1779-37A9-4AAE-8C86-5D5662C18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95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165D4-5A31-4EEB-A1A9-1DF921AD59F0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1779-37A9-4AAE-8C86-5D5662C18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839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165D4-5A31-4EEB-A1A9-1DF921AD59F0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1779-37A9-4AAE-8C86-5D5662C18A1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7346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165D4-5A31-4EEB-A1A9-1DF921AD59F0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1779-37A9-4AAE-8C86-5D5662C18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0219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165D4-5A31-4EEB-A1A9-1DF921AD59F0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1779-37A9-4AAE-8C86-5D5662C18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368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165D4-5A31-4EEB-A1A9-1DF921AD59F0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1779-37A9-4AAE-8C86-5D5662C18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6991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165D4-5A31-4EEB-A1A9-1DF921AD59F0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1779-37A9-4AAE-8C86-5D5662C18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8464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165D4-5A31-4EEB-A1A9-1DF921AD59F0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1779-37A9-4AAE-8C86-5D5662C18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527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165D4-5A31-4EEB-A1A9-1DF921AD59F0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1779-37A9-4AAE-8C86-5D5662C18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983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165D4-5A31-4EEB-A1A9-1DF921AD59F0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1779-37A9-4AAE-8C86-5D5662C18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48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165D4-5A31-4EEB-A1A9-1DF921AD59F0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1779-37A9-4AAE-8C86-5D5662C18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33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165D4-5A31-4EEB-A1A9-1DF921AD59F0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1779-37A9-4AAE-8C86-5D5662C18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921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165D4-5A31-4EEB-A1A9-1DF921AD59F0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1779-37A9-4AAE-8C86-5D5662C18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766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165D4-5A31-4EEB-A1A9-1DF921AD59F0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1779-37A9-4AAE-8C86-5D5662C18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026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165D4-5A31-4EEB-A1A9-1DF921AD59F0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1779-37A9-4AAE-8C86-5D5662C18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509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165D4-5A31-4EEB-A1A9-1DF921AD59F0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71779-37A9-4AAE-8C86-5D5662C18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773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2F165D4-5A31-4EEB-A1A9-1DF921AD59F0}" type="datetimeFigureOut">
              <a:rPr lang="en-US" smtClean="0"/>
              <a:t>9/24/2023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71779-37A9-4AAE-8C86-5D5662C18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3240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7" Type="http://schemas.openxmlformats.org/officeDocument/2006/relationships/image" Target="../media/image14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jp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3892" y="304800"/>
            <a:ext cx="64101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smtClean="0">
                <a:latin typeface="Arial Rounded MT Bold" panose="020F0704030504030204" pitchFamily="34" charset="0"/>
              </a:rPr>
              <a:t>Name : Lamar (8A)</a:t>
            </a:r>
            <a:endParaRPr lang="en-US" sz="36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74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solving computer problems</a:t>
            </a:r>
            <a:endParaRPr lang="en-US" b="1" u="sng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3321" y="2351807"/>
            <a:ext cx="2847975" cy="1980047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H="1">
            <a:off x="4793673" y="3011055"/>
            <a:ext cx="2087418" cy="4525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191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1128" y="591127"/>
            <a:ext cx="475672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/>
              <a:t>How can we solve computer problems</a:t>
            </a:r>
            <a:r>
              <a:rPr lang="en-US" sz="3200" b="1" dirty="0" smtClean="0"/>
              <a:t>?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800" u="sng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Close Background Tasks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800" u="sng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 for Program Updates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800" u="sng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Reboot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800" u="sng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 for Program Updates.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2800" b="1" u="sng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6547" y="3990109"/>
            <a:ext cx="2647950" cy="2200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88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0363"/>
            <a:ext cx="10393218" cy="1671781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are the 5 common computer problems?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; PC Will Not Turn On.</a:t>
            </a:r>
            <a:b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; Audio Issues.</a:t>
            </a:r>
            <a:b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3; Blue Screens</a:t>
            </a:r>
            <a:r>
              <a:rPr lang="en-US" b="1" u="sng" dirty="0" smtClean="0"/>
              <a:t/>
            </a:r>
            <a:br>
              <a:rPr lang="en-US" b="1" u="sng" dirty="0" smtClean="0"/>
            </a:br>
            <a:endParaRPr 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4172167"/>
            <a:ext cx="2933700" cy="2127034"/>
          </a:xfrm>
        </p:spPr>
      </p:pic>
    </p:spTree>
    <p:extLst>
      <p:ext uri="{BB962C8B-B14F-4D97-AF65-F5344CB8AC3E}">
        <p14:creationId xmlns:p14="http://schemas.microsoft.com/office/powerpoint/2010/main" val="87697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10837"/>
            <a:ext cx="4045527" cy="282026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157394"/>
            <a:ext cx="3842327" cy="370060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9479" y="110837"/>
            <a:ext cx="2952750" cy="282026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9479" y="3251200"/>
            <a:ext cx="2771775" cy="338050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66182" y="314036"/>
            <a:ext cx="3232005" cy="275272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6181" y="3251201"/>
            <a:ext cx="3232005" cy="3380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41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</TotalTime>
  <Words>37</Words>
  <Application>Microsoft Office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Rounded MT Bold</vt:lpstr>
      <vt:lpstr>Century Gothic</vt:lpstr>
      <vt:lpstr>Wingdings</vt:lpstr>
      <vt:lpstr>Wingdings 3</vt:lpstr>
      <vt:lpstr>Ion</vt:lpstr>
      <vt:lpstr>PowerPoint Presentation</vt:lpstr>
      <vt:lpstr>solving computer problems</vt:lpstr>
      <vt:lpstr>PowerPoint Presentation</vt:lpstr>
      <vt:lpstr>What are the 5 common computer problems? 1 ; PC Will Not Turn On. 2 ; Audio Issues. 3; Blue Screens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solving computer problems</dc:title>
  <dc:creator>Risk</dc:creator>
  <cp:lastModifiedBy>Risk</cp:lastModifiedBy>
  <cp:revision>3</cp:revision>
  <dcterms:created xsi:type="dcterms:W3CDTF">2023-09-24T10:25:06Z</dcterms:created>
  <dcterms:modified xsi:type="dcterms:W3CDTF">2023-09-24T10:37:02Z</dcterms:modified>
</cp:coreProperties>
</file>