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40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797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8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6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69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47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8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2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1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8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7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9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5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98E7CBD-1427-41F1-A1A0-1A8C658D84F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F6AC732-3D2B-47FA-8F97-BB5F7A68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1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emojipedia.org/red-heart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1CF9C-9632-3D79-7114-974AA42B5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Protecting your computer/ laptop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0215D-15A3-756A-9C86-29EE003EB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By Joelle Janho 8f </a:t>
            </a:r>
          </a:p>
        </p:txBody>
      </p:sp>
      <p:pic>
        <p:nvPicPr>
          <p:cNvPr id="1030" name="Picture 6" descr="Laptops png images | PNGWing">
            <a:extLst>
              <a:ext uri="{FF2B5EF4-FFF2-40B4-BE49-F238E27FC236}">
                <a16:creationId xmlns:a16="http://schemas.microsoft.com/office/drawing/2014/main" id="{DDB6AAF6-ECC5-2C2A-F23A-9E17063E8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777" y="4428438"/>
            <a:ext cx="30289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hat is a Computer? - Computing - Teaching Wiki - Twinkl">
            <a:extLst>
              <a:ext uri="{FF2B5EF4-FFF2-40B4-BE49-F238E27FC236}">
                <a16:creationId xmlns:a16="http://schemas.microsoft.com/office/drawing/2014/main" id="{6E74E2CA-0B6A-4985-BE69-D30029BED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496" y="4428438"/>
            <a:ext cx="30289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3C2E-51CA-52A9-4EC6-E8FB4C047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452F5-0ED2-D83C-0FD8-C0EE7E83C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>
            <a:normAutofit/>
          </a:bodyPr>
          <a:lstStyle/>
          <a:p>
            <a:pPr marL="36900" indent="0" algn="ctr">
              <a:lnSpc>
                <a:spcPct val="150000"/>
              </a:lnSpc>
              <a:buNone/>
            </a:pPr>
            <a:r>
              <a:rPr lang="en-US" sz="3200" b="1" u="sng" dirty="0">
                <a:solidFill>
                  <a:srgbClr val="00B0F0"/>
                </a:solidFill>
                <a:effectLst/>
              </a:rPr>
              <a:t>This power point will tell you how to protect your computer/ laptop and keep it in great condition for a while!</a:t>
            </a:r>
          </a:p>
        </p:txBody>
      </p:sp>
      <p:pic>
        <p:nvPicPr>
          <p:cNvPr id="4098" name="Picture 2" descr="6 Tips to Implement Emoji Marketing in Your Digital Strategy | Rocks Digital">
            <a:extLst>
              <a:ext uri="{FF2B5EF4-FFF2-40B4-BE49-F238E27FC236}">
                <a16:creationId xmlns:a16="http://schemas.microsoft.com/office/drawing/2014/main" id="{7EAB35CC-82AD-DCDA-BEA5-7C204EB0B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988" y="441315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8097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1049-275B-2745-BA21-24C3C288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Simple precautions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E757F-F832-C542-0B7A-B026718D60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Physical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ECFC2-197C-7687-1A17-C62BB39311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Don’t leave it plugged in all the time.</a:t>
            </a:r>
          </a:p>
          <a:p>
            <a:r>
              <a:rPr lang="en-US" dirty="0"/>
              <a:t>Invest in a keyboard cover.</a:t>
            </a:r>
          </a:p>
          <a:p>
            <a:r>
              <a:rPr lang="en-US" dirty="0"/>
              <a:t>Have a protective and reliable bag.</a:t>
            </a:r>
          </a:p>
          <a:p>
            <a:r>
              <a:rPr lang="en-US" dirty="0"/>
              <a:t>Don’t eat or drink near you computer.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E1207-3655-7DED-FFC6-AA5F7DFB8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/>
              <a:t>Other (virus, hacking, etc..)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41673C-C559-AE1A-88EC-9A6B8B6527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Have ant-virus installed.</a:t>
            </a:r>
          </a:p>
          <a:p>
            <a:r>
              <a:rPr lang="en-US" dirty="0"/>
              <a:t>Don’t open random links.</a:t>
            </a:r>
          </a:p>
          <a:p>
            <a:r>
              <a:rPr lang="en-US" dirty="0"/>
              <a:t>Don’t open something sent from someone you don’t know (ex: emails, messages,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r>
              <a:rPr lang="en-US" dirty="0"/>
              <a:t>Don’t connect to any network or Bluetooth device.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1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2C72-2A4D-3D54-C37A-A35926AE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581575"/>
            <a:ext cx="10353762" cy="970450"/>
          </a:xfrm>
        </p:spPr>
        <p:txBody>
          <a:bodyPr/>
          <a:lstStyle/>
          <a:p>
            <a:r>
              <a:rPr lang="en-US" dirty="0"/>
              <a:t>If something serious happens to your computer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01763-2067-93A1-E341-92AF17FE2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724FE-C603-7DB8-BAF5-75576D7A84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 take it to a repairer as soon as possible.</a:t>
            </a:r>
          </a:p>
          <a:p>
            <a:r>
              <a:rPr lang="en-US" dirty="0"/>
              <a:t>Call the police if it gets hacked or you get a virus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0B432-2F4A-90CB-99CF-E454EFDA5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Donts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ED2A1-FFAF-5739-99BF-C6CD9F49A53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Don’t try to fix it by yourself</a:t>
            </a:r>
          </a:p>
          <a:p>
            <a:r>
              <a:rPr lang="en-US" dirty="0"/>
              <a:t>Don’t use it until it gets fixed (because if it was broken it might be a fire hazard and if there was virus you might make it spread more.)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2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ED416-1EA3-589C-B70A-6998594EB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6343" y="5171873"/>
            <a:ext cx="10353763" cy="1501826"/>
          </a:xfrm>
        </p:spPr>
        <p:txBody>
          <a:bodyPr>
            <a:normAutofit/>
          </a:bodyPr>
          <a:lstStyle/>
          <a:p>
            <a:r>
              <a:rPr lang="en-US" sz="3200" dirty="0"/>
              <a:t>Thank you for reading </a:t>
            </a:r>
            <a:r>
              <a:rPr lang="en-US" sz="3200" b="0" i="0" dirty="0">
                <a:effectLst/>
                <a:latin typeface="Apple Color Emoji"/>
                <a:hlinkClick r:id="rId2"/>
              </a:rPr>
              <a:t>❤️</a:t>
            </a:r>
            <a:endParaRPr lang="en-US" sz="3200" dirty="0"/>
          </a:p>
        </p:txBody>
      </p:sp>
      <p:pic>
        <p:nvPicPr>
          <p:cNvPr id="3078" name="Picture 6" descr="Love Emoji Wallpaper:Amazon.com:Appstore for Android">
            <a:extLst>
              <a:ext uri="{FF2B5EF4-FFF2-40B4-BE49-F238E27FC236}">
                <a16:creationId xmlns:a16="http://schemas.microsoft.com/office/drawing/2014/main" id="{EAA0BBB5-47D5-318A-279D-344C74EAA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87" y="678730"/>
            <a:ext cx="7071773" cy="424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023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53</TotalTime>
  <Words>185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Apple Color Emoji</vt:lpstr>
      <vt:lpstr>Calisto MT</vt:lpstr>
      <vt:lpstr>Wingdings 2</vt:lpstr>
      <vt:lpstr>Slate</vt:lpstr>
      <vt:lpstr>Protecting your computer/ laptop</vt:lpstr>
      <vt:lpstr> </vt:lpstr>
      <vt:lpstr>Simple precautions  </vt:lpstr>
      <vt:lpstr>If something serious happens to your computer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protect your computer</dc:title>
  <dc:creator>Joelle Janho</dc:creator>
  <cp:lastModifiedBy>Joelle Janho</cp:lastModifiedBy>
  <cp:revision>5</cp:revision>
  <dcterms:created xsi:type="dcterms:W3CDTF">2023-09-22T14:16:18Z</dcterms:created>
  <dcterms:modified xsi:type="dcterms:W3CDTF">2023-09-24T10:16:11Z</dcterms:modified>
</cp:coreProperties>
</file>