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0693" y="1769540"/>
            <a:ext cx="9440034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0693" y="3598339"/>
            <a:ext cx="9440034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7CBD-1427-41F1-A1A0-1A8C658D84F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C732-3D2B-47FA-8F97-BB5F7A68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60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Slate-V2-H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83" y="547807"/>
            <a:ext cx="10141799" cy="3816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565255"/>
            <a:ext cx="10355326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69349" y="695009"/>
            <a:ext cx="9845346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5376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7CBD-1427-41F1-A1A0-1A8C658D84F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C732-3D2B-47FA-8F97-BB5F7A68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87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8437"/>
            <a:ext cx="1035376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95180"/>
            <a:ext cx="10353763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7CBD-1427-41F1-A1A0-1A8C658D84F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C732-3D2B-47FA-8F97-BB5F7A68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40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304353"/>
            <a:ext cx="10353763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7CBD-1427-41F1-A1A0-1A8C658D84F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C732-3D2B-47FA-8F97-BB5F7A683E9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990600" y="88479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504716" y="292825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79749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2126942"/>
            <a:ext cx="10353763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84" y="4650556"/>
            <a:ext cx="1035219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7CBD-1427-41F1-A1A0-1A8C658D84F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C732-3D2B-47FA-8F97-BB5F7A68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81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5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6711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435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572" y="1885950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66572" y="2571750"/>
            <a:ext cx="3300984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7CBD-1427-41F1-A1A0-1A8C658D84F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C732-3D2B-47FA-8F97-BB5F7A68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9677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962" y="1818214"/>
            <a:ext cx="3339972" cy="1847851"/>
          </a:xfrm>
          <a:prstGeom prst="rect">
            <a:avLst/>
          </a:prstGeom>
        </p:spPr>
      </p:pic>
      <p:pic>
        <p:nvPicPr>
          <p:cNvPr id="36" name="Picture 35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3800" y="1818214"/>
            <a:ext cx="3339972" cy="1847851"/>
          </a:xfrm>
          <a:prstGeom prst="rect">
            <a:avLst/>
          </a:prstGeom>
        </p:spPr>
      </p:pic>
      <p:pic>
        <p:nvPicPr>
          <p:cNvPr id="37" name="Picture 36" descr="Slate-V2-H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6051" y="1818214"/>
            <a:ext cx="3339972" cy="1847851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3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8102" y="1938918"/>
            <a:ext cx="3092368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480368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88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45743" y="1939094"/>
            <a:ext cx="3092368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435" y="4480367"/>
            <a:ext cx="3300984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66697" y="3904106"/>
            <a:ext cx="3300984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75698" y="1934432"/>
            <a:ext cx="3092368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66572" y="4480365"/>
            <a:ext cx="3300984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7CBD-1427-41F1-A1A0-1A8C658D84F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C732-3D2B-47FA-8F97-BB5F7A68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5692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7CBD-1427-41F1-A1A0-1A8C658D84F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C732-3D2B-47FA-8F97-BB5F7A68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473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83068" y="609599"/>
            <a:ext cx="228448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6" y="609599"/>
            <a:ext cx="7916872" cy="5181601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7CBD-1427-41F1-A1A0-1A8C658D84F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C732-3D2B-47FA-8F97-BB5F7A68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988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7CBD-1427-41F1-A1A0-1A8C658D84F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C732-3D2B-47FA-8F97-BB5F7A68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9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1761067"/>
            <a:ext cx="9590550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3589879"/>
            <a:ext cx="9590550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7CBD-1427-41F1-A1A0-1A8C658D84F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C732-3D2B-47FA-8F97-BB5F7A68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22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1732449"/>
            <a:ext cx="5060497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2892" y="1732449"/>
            <a:ext cx="5064665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7CBD-1427-41F1-A1A0-1A8C658D84F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C732-3D2B-47FA-8F97-BB5F7A68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73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1734506"/>
            <a:ext cx="5089072" cy="4148769"/>
          </a:xfrm>
          <a:prstGeom prst="rect">
            <a:avLst/>
          </a:prstGeom>
        </p:spPr>
      </p:pic>
      <p:pic>
        <p:nvPicPr>
          <p:cNvPr id="21" name="Picture 20" descr="Slate-V2-H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8485" y="1734506"/>
            <a:ext cx="5089072" cy="414876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5872" y="1835254"/>
            <a:ext cx="4876344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5872" y="2380137"/>
            <a:ext cx="4876344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4967" y="1835254"/>
            <a:ext cx="4895330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4967" y="2380137"/>
            <a:ext cx="4895330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7CBD-1427-41F1-A1A0-1A8C658D84F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C732-3D2B-47FA-8F97-BB5F7A68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11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7CBD-1427-41F1-A1A0-1A8C658D84F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C732-3D2B-47FA-8F97-BB5F7A68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68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7CBD-1427-41F1-A1A0-1A8C658D84F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C732-3D2B-47FA-8F97-BB5F7A68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79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3706889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609600"/>
            <a:ext cx="6411924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1518"/>
            <a:ext cx="3706889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7CBD-1427-41F1-A1A0-1A8C658D84F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C732-3D2B-47FA-8F97-BB5F7A68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191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Slate-V2-H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3665" y="609600"/>
            <a:ext cx="3584166" cy="52048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923"/>
            <a:ext cx="5934949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42551" y="763702"/>
            <a:ext cx="3275751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2439261"/>
            <a:ext cx="5934949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E7CBD-1427-41F1-A1A0-1A8C658D84F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AC732-3D2B-47FA-8F97-BB5F7A68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6539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1732449"/>
            <a:ext cx="1035376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498E7CBD-1427-41F1-A1A0-1A8C658D84F7}" type="datetimeFigureOut">
              <a:rPr lang="en-US" smtClean="0"/>
              <a:t>9/24/2023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5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AF6AC732-3D2B-47FA-8F97-BB5F7A683E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617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emojipedia.org/red-heart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1CF9C-9632-3D79-7114-974AA42B5B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Protecting your computer/ laptop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A0215D-15A3-756A-9C86-29EE003EB6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 dirty="0"/>
              <a:t>By Joelle Janho 8f </a:t>
            </a:r>
          </a:p>
        </p:txBody>
      </p:sp>
      <p:pic>
        <p:nvPicPr>
          <p:cNvPr id="1030" name="Picture 6" descr="Laptops png images | PNGWing">
            <a:extLst>
              <a:ext uri="{FF2B5EF4-FFF2-40B4-BE49-F238E27FC236}">
                <a16:creationId xmlns:a16="http://schemas.microsoft.com/office/drawing/2014/main" id="{DDB6AAF6-ECC5-2C2A-F23A-9E17063E8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777" y="4428438"/>
            <a:ext cx="302895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What is a Computer? - Computing - Teaching Wiki - Twinkl">
            <a:extLst>
              <a:ext uri="{FF2B5EF4-FFF2-40B4-BE49-F238E27FC236}">
                <a16:creationId xmlns:a16="http://schemas.microsoft.com/office/drawing/2014/main" id="{6E74E2CA-0B6A-4985-BE69-D30029BED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496" y="4428438"/>
            <a:ext cx="3028950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0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E3C2E-51CA-52A9-4EC6-E8FB4C047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0452F5-0ED2-D83C-0FD8-C0EE7E83C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1732449"/>
            <a:ext cx="10353762" cy="4058751"/>
          </a:xfrm>
        </p:spPr>
        <p:txBody>
          <a:bodyPr>
            <a:normAutofit/>
          </a:bodyPr>
          <a:lstStyle/>
          <a:p>
            <a:pPr marL="36900" indent="0" algn="ctr">
              <a:lnSpc>
                <a:spcPct val="150000"/>
              </a:lnSpc>
              <a:buNone/>
            </a:pPr>
            <a:r>
              <a:rPr lang="en-US" sz="3200" b="1" u="sng" dirty="0">
                <a:solidFill>
                  <a:srgbClr val="00B0F0"/>
                </a:solidFill>
                <a:effectLst/>
              </a:rPr>
              <a:t>This power point will tell you how to protect your computer/ laptop and keep it in great condition for a while!</a:t>
            </a:r>
          </a:p>
        </p:txBody>
      </p:sp>
      <p:pic>
        <p:nvPicPr>
          <p:cNvPr id="4098" name="Picture 2" descr="6 Tips to Implement Emoji Marketing in Your Digital Strategy | Rocks Digital">
            <a:extLst>
              <a:ext uri="{FF2B5EF4-FFF2-40B4-BE49-F238E27FC236}">
                <a16:creationId xmlns:a16="http://schemas.microsoft.com/office/drawing/2014/main" id="{7EAB35CC-82AD-DCDA-BEA5-7C204EB0B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0988" y="4413157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080976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31049-275B-2745-BA21-24C3C2882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Simple precautions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BE757F-F832-C542-0B7A-B026718D60C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Physical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5ECFC2-197C-7687-1A17-C62BB393110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Don’t leave it plugged in all the time.</a:t>
            </a:r>
          </a:p>
          <a:p>
            <a:r>
              <a:rPr lang="en-US" dirty="0"/>
              <a:t>Invest in a keyboard cover.</a:t>
            </a:r>
          </a:p>
          <a:p>
            <a:r>
              <a:rPr lang="en-US" dirty="0"/>
              <a:t>Have a protective and reliable bag.</a:t>
            </a:r>
          </a:p>
          <a:p>
            <a:r>
              <a:rPr lang="en-US" dirty="0"/>
              <a:t>Don’t eat or drink near you computer.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6E1207-3655-7DED-FFC6-AA5F7DFB87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/>
              <a:t>Other (virus, hacking, etc..)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41673C-C559-AE1A-88EC-9A6B8B65274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Have ant-virus installed.</a:t>
            </a:r>
          </a:p>
          <a:p>
            <a:r>
              <a:rPr lang="en-US" dirty="0"/>
              <a:t>Don’t open random links.</a:t>
            </a:r>
          </a:p>
          <a:p>
            <a:r>
              <a:rPr lang="en-US" dirty="0"/>
              <a:t>Don’t open something sent from someone you don’t know (ex: emails, messages, </a:t>
            </a:r>
            <a:r>
              <a:rPr lang="en-US" dirty="0" err="1"/>
              <a:t>etc</a:t>
            </a:r>
            <a:r>
              <a:rPr lang="en-US" dirty="0"/>
              <a:t>…)</a:t>
            </a:r>
          </a:p>
          <a:p>
            <a:r>
              <a:rPr lang="en-US" dirty="0"/>
              <a:t>Don’t connect to any network or Bluetooth device.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51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C2C72-2A4D-3D54-C37A-A35926AE23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9119" y="581575"/>
            <a:ext cx="10353762" cy="970450"/>
          </a:xfrm>
        </p:spPr>
        <p:txBody>
          <a:bodyPr/>
          <a:lstStyle/>
          <a:p>
            <a:r>
              <a:rPr lang="en-US" dirty="0"/>
              <a:t>If something serious happens to your computer 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A01763-2067-93A1-E341-92AF17FE2F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0724FE-C603-7DB8-BAF5-75576D7A84E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Do take it to a repairer as soon as possible.</a:t>
            </a:r>
          </a:p>
          <a:p>
            <a:r>
              <a:rPr lang="en-US" dirty="0"/>
              <a:t>Call the police if it gets hacked or you get a virus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60B432-2F4A-90CB-99CF-E454EFDA55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Donts</a:t>
            </a:r>
            <a:r>
              <a:rPr lang="en-US" dirty="0"/>
              <a:t>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3ED2A1-FFAF-5739-99BF-C6CD9F49A53A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Don’t try to fix it by yourself</a:t>
            </a:r>
          </a:p>
          <a:p>
            <a:r>
              <a:rPr lang="en-US" dirty="0"/>
              <a:t>Don’t use it until it gets fixed (because if it was broken it might be a fire hazard and if there was virus you might make it spread more.)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6264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9ED416-1EA3-589C-B70A-6998594EB0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36343" y="5171873"/>
            <a:ext cx="10353763" cy="1501826"/>
          </a:xfrm>
        </p:spPr>
        <p:txBody>
          <a:bodyPr>
            <a:normAutofit/>
          </a:bodyPr>
          <a:lstStyle/>
          <a:p>
            <a:r>
              <a:rPr lang="en-US" sz="3200" dirty="0"/>
              <a:t>Thank you for reading </a:t>
            </a:r>
            <a:r>
              <a:rPr lang="en-US" sz="3200" b="0" i="0" dirty="0">
                <a:effectLst/>
                <a:latin typeface="Apple Color Emoji"/>
                <a:hlinkClick r:id="rId2"/>
              </a:rPr>
              <a:t>❤️</a:t>
            </a:r>
            <a:endParaRPr lang="en-US" sz="3200" dirty="0"/>
          </a:p>
        </p:txBody>
      </p:sp>
      <p:pic>
        <p:nvPicPr>
          <p:cNvPr id="3078" name="Picture 6" descr="Love Emoji Wallpaper:Amazon.com:Appstore for Android">
            <a:extLst>
              <a:ext uri="{FF2B5EF4-FFF2-40B4-BE49-F238E27FC236}">
                <a16:creationId xmlns:a16="http://schemas.microsoft.com/office/drawing/2014/main" id="{EAA0BBB5-47D5-318A-279D-344C74EAA6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287" y="678730"/>
            <a:ext cx="7071773" cy="424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00233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53</TotalTime>
  <Words>185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Apple Color Emoji</vt:lpstr>
      <vt:lpstr>Calisto MT</vt:lpstr>
      <vt:lpstr>Wingdings 2</vt:lpstr>
      <vt:lpstr>Slate</vt:lpstr>
      <vt:lpstr>Protecting your computer/ laptop</vt:lpstr>
      <vt:lpstr> </vt:lpstr>
      <vt:lpstr>Simple precautions  </vt:lpstr>
      <vt:lpstr>If something serious happens to your computer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protect your computer</dc:title>
  <dc:creator>Joelle Janho</dc:creator>
  <cp:lastModifiedBy>Joelle Janho</cp:lastModifiedBy>
  <cp:revision>5</cp:revision>
  <dcterms:created xsi:type="dcterms:W3CDTF">2023-09-22T14:16:18Z</dcterms:created>
  <dcterms:modified xsi:type="dcterms:W3CDTF">2023-09-24T10:16:11Z</dcterms:modified>
</cp:coreProperties>
</file>