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4F136-C884-930C-B1B6-43A1888072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safely solve a computer problem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128A76-7188-7EF3-E890-BD709C56F5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35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33A65-619E-8A4D-5940-6750AA24E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Switch off power points at the wall before connecting or disconnecting electricity cable </a:t>
            </a:r>
            <a:b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en-U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43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9ACC5-3154-F66D-F25F-E94C50E1B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2. Don’t open the case of your computer or any other device and never use force when connecting or disconnecting a </a:t>
            </a:r>
            <a:r>
              <a:rPr lang="en-US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cableor</a:t>
            </a: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component</a:t>
            </a:r>
          </a:p>
        </p:txBody>
      </p:sp>
    </p:spTree>
    <p:extLst>
      <p:ext uri="{BB962C8B-B14F-4D97-AF65-F5344CB8AC3E}">
        <p14:creationId xmlns:p14="http://schemas.microsoft.com/office/powerpoint/2010/main" val="353453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6229A-982D-5129-99CE-63DC761FB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3. Make sure all cables are disconnected before moving a device, do not lift heavy equipment on your own and if in doubt, stop and ask for help.</a:t>
            </a:r>
          </a:p>
        </p:txBody>
      </p:sp>
    </p:spTree>
    <p:extLst>
      <p:ext uri="{BB962C8B-B14F-4D97-AF65-F5344CB8AC3E}">
        <p14:creationId xmlns:p14="http://schemas.microsoft.com/office/powerpoint/2010/main" val="3929258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14</TotalTime>
  <Words>77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Tw Cen MT</vt:lpstr>
      <vt:lpstr>Circuit</vt:lpstr>
      <vt:lpstr>How to safely solve a computer problem</vt:lpstr>
      <vt:lpstr>Switch off power points at the wall before connecting or disconnecting electricity cable  </vt:lpstr>
      <vt:lpstr>2. Don’t open the case of your computer or any other device and never use force when connecting or disconnecting a cableor component</vt:lpstr>
      <vt:lpstr>3. Make sure all cables are disconnected before moving a device, do not lift heavy equipment on your own and if in doubt, stop and ask for help.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safely solve a computer problem</dc:title>
  <dc:creator>kareem aldeen</dc:creator>
  <cp:lastModifiedBy>kareem aldeen</cp:lastModifiedBy>
  <cp:revision>1</cp:revision>
  <dcterms:created xsi:type="dcterms:W3CDTF">2023-09-24T09:47:27Z</dcterms:created>
  <dcterms:modified xsi:type="dcterms:W3CDTF">2023-09-24T10:02:02Z</dcterms:modified>
</cp:coreProperties>
</file>