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6A93-D9FD-4232-8E4F-090C03FC2E8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E44C-DF6B-4CD1-93BC-0BD3167C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511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6A93-D9FD-4232-8E4F-090C03FC2E8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E44C-DF6B-4CD1-93BC-0BD3167C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78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6A93-D9FD-4232-8E4F-090C03FC2E8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E44C-DF6B-4CD1-93BC-0BD3167C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6A93-D9FD-4232-8E4F-090C03FC2E8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E44C-DF6B-4CD1-93BC-0BD3167C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42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6A93-D9FD-4232-8E4F-090C03FC2E8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E44C-DF6B-4CD1-93BC-0BD3167C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8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6A93-D9FD-4232-8E4F-090C03FC2E8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E44C-DF6B-4CD1-93BC-0BD3167C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38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6A93-D9FD-4232-8E4F-090C03FC2E8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E44C-DF6B-4CD1-93BC-0BD3167C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34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6A93-D9FD-4232-8E4F-090C03FC2E8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E44C-DF6B-4CD1-93BC-0BD3167C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5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6A93-D9FD-4232-8E4F-090C03FC2E8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E44C-DF6B-4CD1-93BC-0BD3167C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27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6A93-D9FD-4232-8E4F-090C03FC2E8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E44C-DF6B-4CD1-93BC-0BD3167C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72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6A93-D9FD-4232-8E4F-090C03FC2E8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7E44C-DF6B-4CD1-93BC-0BD3167C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1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6A93-D9FD-4232-8E4F-090C03FC2E85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7E44C-DF6B-4CD1-93BC-0BD3167C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8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Encouraging people to act responsibly and safely when solving computer </a:t>
            </a:r>
            <a:r>
              <a:rPr lang="en-US" dirty="0" err="1" smtClean="0"/>
              <a:t>prblems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endParaRPr lang="en-US" dirty="0" smtClean="0"/>
          </a:p>
          <a:p>
            <a:pPr algn="r"/>
            <a:r>
              <a:rPr lang="en-US" dirty="0" err="1" smtClean="0"/>
              <a:t>By:khalid</a:t>
            </a:r>
            <a:r>
              <a:rPr lang="en-US" dirty="0" smtClean="0"/>
              <a:t> </a:t>
            </a:r>
            <a:r>
              <a:rPr lang="en-US" dirty="0" err="1" smtClean="0"/>
              <a:t>qutob</a:t>
            </a:r>
            <a:r>
              <a:rPr lang="en-US" dirty="0" smtClean="0"/>
              <a:t> 8c</a:t>
            </a:r>
          </a:p>
        </p:txBody>
      </p:sp>
    </p:spTree>
    <p:extLst>
      <p:ext uri="{BB962C8B-B14F-4D97-AF65-F5344CB8AC3E}">
        <p14:creationId xmlns:p14="http://schemas.microsoft.com/office/powerpoint/2010/main" val="1905495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Switch off power points at the wall before connecting or disconnecting a main electricity cable.</a:t>
            </a:r>
          </a:p>
          <a:p>
            <a:r>
              <a:rPr lang="en-US" dirty="0" smtClean="0"/>
              <a:t>Never use force when connecting or disconnecting a cable or a component.</a:t>
            </a:r>
          </a:p>
          <a:p>
            <a:r>
              <a:rPr lang="en-US" dirty="0" smtClean="0"/>
              <a:t>If needed ask </a:t>
            </a:r>
            <a:r>
              <a:rPr lang="en-US" smtClean="0"/>
              <a:t>for help.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375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Encouraging people to act responsibly and safely when solving computer prblems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Encouraging people to act responsibly and safely when solving computer prblems </dc:title>
  <dc:creator>LENOVO</dc:creator>
  <cp:lastModifiedBy>LENOVO</cp:lastModifiedBy>
  <cp:revision>1</cp:revision>
  <dcterms:created xsi:type="dcterms:W3CDTF">2023-09-24T10:00:48Z</dcterms:created>
  <dcterms:modified xsi:type="dcterms:W3CDTF">2023-09-24T10:01:05Z</dcterms:modified>
</cp:coreProperties>
</file>