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6" d="100"/>
          <a:sy n="96" d="100"/>
        </p:scale>
        <p:origin x="13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535B31-F0EB-484C-AC69-027FE83244EA}"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A0560-FA8A-4161-B9F4-DE6191A884AA}"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4378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86535B31-F0EB-484C-AC69-027FE83244EA}" type="datetimeFigureOut">
              <a:rPr lang="en-US" smtClean="0"/>
              <a:t>9/23/2023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4A0560-FA8A-4161-B9F4-DE6191A884AA}" type="slidenum">
              <a:rPr lang="en-US" smtClean="0"/>
              <a:t>‹#›</a:t>
            </a:fld>
            <a:endParaRPr lang="en-US"/>
          </a:p>
        </p:txBody>
      </p:sp>
    </p:spTree>
    <p:extLst>
      <p:ext uri="{BB962C8B-B14F-4D97-AF65-F5344CB8AC3E}">
        <p14:creationId xmlns:p14="http://schemas.microsoft.com/office/powerpoint/2010/main" val="2863438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535B31-F0EB-484C-AC69-027FE83244EA}"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A0560-FA8A-4161-B9F4-DE6191A884AA}" type="slidenum">
              <a:rPr lang="en-US" smtClean="0"/>
              <a:t>‹#›</a:t>
            </a:fld>
            <a:endParaRPr lang="en-US"/>
          </a:p>
        </p:txBody>
      </p:sp>
    </p:spTree>
    <p:extLst>
      <p:ext uri="{BB962C8B-B14F-4D97-AF65-F5344CB8AC3E}">
        <p14:creationId xmlns:p14="http://schemas.microsoft.com/office/powerpoint/2010/main" val="36956225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535B31-F0EB-484C-AC69-027FE83244EA}"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A0560-FA8A-4161-B9F4-DE6191A884AA}"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42731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535B31-F0EB-484C-AC69-027FE83244EA}"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A0560-FA8A-4161-B9F4-DE6191A884AA}" type="slidenum">
              <a:rPr lang="en-US" smtClean="0"/>
              <a:t>‹#›</a:t>
            </a:fld>
            <a:endParaRPr lang="en-US"/>
          </a:p>
        </p:txBody>
      </p:sp>
    </p:spTree>
    <p:extLst>
      <p:ext uri="{BB962C8B-B14F-4D97-AF65-F5344CB8AC3E}">
        <p14:creationId xmlns:p14="http://schemas.microsoft.com/office/powerpoint/2010/main" val="8416492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535B31-F0EB-484C-AC69-027FE83244EA}"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A0560-FA8A-4161-B9F4-DE6191A884AA}"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324873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535B31-F0EB-484C-AC69-027FE83244EA}"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A0560-FA8A-4161-B9F4-DE6191A884AA}" type="slidenum">
              <a:rPr lang="en-US" smtClean="0"/>
              <a:t>‹#›</a:t>
            </a:fld>
            <a:endParaRPr lang="en-US"/>
          </a:p>
        </p:txBody>
      </p:sp>
    </p:spTree>
    <p:extLst>
      <p:ext uri="{BB962C8B-B14F-4D97-AF65-F5344CB8AC3E}">
        <p14:creationId xmlns:p14="http://schemas.microsoft.com/office/powerpoint/2010/main" val="162777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35B31-F0EB-484C-AC69-027FE83244EA}"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A0560-FA8A-4161-B9F4-DE6191A884AA}" type="slidenum">
              <a:rPr lang="en-US" smtClean="0"/>
              <a:t>‹#›</a:t>
            </a:fld>
            <a:endParaRPr lang="en-US"/>
          </a:p>
        </p:txBody>
      </p:sp>
    </p:spTree>
    <p:extLst>
      <p:ext uri="{BB962C8B-B14F-4D97-AF65-F5344CB8AC3E}">
        <p14:creationId xmlns:p14="http://schemas.microsoft.com/office/powerpoint/2010/main" val="16196687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35B31-F0EB-484C-AC69-027FE83244EA}"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A0560-FA8A-4161-B9F4-DE6191A884AA}" type="slidenum">
              <a:rPr lang="en-US" smtClean="0"/>
              <a:t>‹#›</a:t>
            </a:fld>
            <a:endParaRPr lang="en-US"/>
          </a:p>
        </p:txBody>
      </p:sp>
    </p:spTree>
    <p:extLst>
      <p:ext uri="{BB962C8B-B14F-4D97-AF65-F5344CB8AC3E}">
        <p14:creationId xmlns:p14="http://schemas.microsoft.com/office/powerpoint/2010/main" val="439280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35B31-F0EB-484C-AC69-027FE83244EA}"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A0560-FA8A-4161-B9F4-DE6191A884AA}" type="slidenum">
              <a:rPr lang="en-US" smtClean="0"/>
              <a:t>‹#›</a:t>
            </a:fld>
            <a:endParaRPr lang="en-US"/>
          </a:p>
        </p:txBody>
      </p:sp>
    </p:spTree>
    <p:extLst>
      <p:ext uri="{BB962C8B-B14F-4D97-AF65-F5344CB8AC3E}">
        <p14:creationId xmlns:p14="http://schemas.microsoft.com/office/powerpoint/2010/main" val="3984222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535B31-F0EB-484C-AC69-027FE83244EA}"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A0560-FA8A-4161-B9F4-DE6191A884AA}" type="slidenum">
              <a:rPr lang="en-US" smtClean="0"/>
              <a:t>‹#›</a:t>
            </a:fld>
            <a:endParaRPr lang="en-US"/>
          </a:p>
        </p:txBody>
      </p:sp>
    </p:spTree>
    <p:extLst>
      <p:ext uri="{BB962C8B-B14F-4D97-AF65-F5344CB8AC3E}">
        <p14:creationId xmlns:p14="http://schemas.microsoft.com/office/powerpoint/2010/main" val="3492635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535B31-F0EB-484C-AC69-027FE83244EA}" type="datetimeFigureOut">
              <a:rPr lang="en-US" smtClean="0"/>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4A0560-FA8A-4161-B9F4-DE6191A884AA}" type="slidenum">
              <a:rPr lang="en-US" smtClean="0"/>
              <a:t>‹#›</a:t>
            </a:fld>
            <a:endParaRPr lang="en-US"/>
          </a:p>
        </p:txBody>
      </p:sp>
    </p:spTree>
    <p:extLst>
      <p:ext uri="{BB962C8B-B14F-4D97-AF65-F5344CB8AC3E}">
        <p14:creationId xmlns:p14="http://schemas.microsoft.com/office/powerpoint/2010/main" val="1228055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535B31-F0EB-484C-AC69-027FE83244EA}" type="datetimeFigureOut">
              <a:rPr lang="en-US" smtClean="0"/>
              <a:t>9/23/2023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4A0560-FA8A-4161-B9F4-DE6191A884AA}" type="slidenum">
              <a:rPr lang="en-US" smtClean="0"/>
              <a:t>‹#›</a:t>
            </a:fld>
            <a:endParaRPr lang="en-US"/>
          </a:p>
        </p:txBody>
      </p:sp>
    </p:spTree>
    <p:extLst>
      <p:ext uri="{BB962C8B-B14F-4D97-AF65-F5344CB8AC3E}">
        <p14:creationId xmlns:p14="http://schemas.microsoft.com/office/powerpoint/2010/main" val="3957709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535B31-F0EB-484C-AC69-027FE83244EA}" type="datetimeFigureOut">
              <a:rPr lang="en-US" smtClean="0"/>
              <a:t>9/23/2023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4A0560-FA8A-4161-B9F4-DE6191A884AA}" type="slidenum">
              <a:rPr lang="en-US" smtClean="0"/>
              <a:t>‹#›</a:t>
            </a:fld>
            <a:endParaRPr lang="en-US"/>
          </a:p>
        </p:txBody>
      </p:sp>
    </p:spTree>
    <p:extLst>
      <p:ext uri="{BB962C8B-B14F-4D97-AF65-F5344CB8AC3E}">
        <p14:creationId xmlns:p14="http://schemas.microsoft.com/office/powerpoint/2010/main" val="732914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535B31-F0EB-484C-AC69-027FE83244EA}" type="datetimeFigureOut">
              <a:rPr lang="en-US" smtClean="0"/>
              <a:t>9/23/2023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4A0560-FA8A-4161-B9F4-DE6191A884AA}" type="slidenum">
              <a:rPr lang="en-US" smtClean="0"/>
              <a:t>‹#›</a:t>
            </a:fld>
            <a:endParaRPr lang="en-US"/>
          </a:p>
        </p:txBody>
      </p:sp>
    </p:spTree>
    <p:extLst>
      <p:ext uri="{BB962C8B-B14F-4D97-AF65-F5344CB8AC3E}">
        <p14:creationId xmlns:p14="http://schemas.microsoft.com/office/powerpoint/2010/main" val="1994785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535B31-F0EB-484C-AC69-027FE83244EA}" type="datetimeFigureOut">
              <a:rPr lang="en-US" smtClean="0"/>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4A0560-FA8A-4161-B9F4-DE6191A884AA}" type="slidenum">
              <a:rPr lang="en-US" smtClean="0"/>
              <a:t>‹#›</a:t>
            </a:fld>
            <a:endParaRPr lang="en-US"/>
          </a:p>
        </p:txBody>
      </p:sp>
    </p:spTree>
    <p:extLst>
      <p:ext uri="{BB962C8B-B14F-4D97-AF65-F5344CB8AC3E}">
        <p14:creationId xmlns:p14="http://schemas.microsoft.com/office/powerpoint/2010/main" val="3534837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535B31-F0EB-484C-AC69-027FE83244EA}" type="datetimeFigureOut">
              <a:rPr lang="en-US" smtClean="0"/>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4A0560-FA8A-4161-B9F4-DE6191A884AA}" type="slidenum">
              <a:rPr lang="en-US" smtClean="0"/>
              <a:t>‹#›</a:t>
            </a:fld>
            <a:endParaRPr lang="en-US"/>
          </a:p>
        </p:txBody>
      </p:sp>
    </p:spTree>
    <p:extLst>
      <p:ext uri="{BB962C8B-B14F-4D97-AF65-F5344CB8AC3E}">
        <p14:creationId xmlns:p14="http://schemas.microsoft.com/office/powerpoint/2010/main" val="2333405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6535B31-F0EB-484C-AC69-027FE83244EA}" type="datetimeFigureOut">
              <a:rPr lang="en-US" smtClean="0"/>
              <a:t>9/23/2023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044A0560-FA8A-4161-B9F4-DE6191A884AA}" type="slidenum">
              <a:rPr lang="en-US" smtClean="0"/>
              <a:t>‹#›</a:t>
            </a:fld>
            <a:endParaRPr lang="en-US"/>
          </a:p>
        </p:txBody>
      </p:sp>
    </p:spTree>
    <p:extLst>
      <p:ext uri="{BB962C8B-B14F-4D97-AF65-F5344CB8AC3E}">
        <p14:creationId xmlns:p14="http://schemas.microsoft.com/office/powerpoint/2010/main" val="146752135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NULL"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F1DD4-AD74-D25A-5CBB-4A916CCAE5E7}"/>
              </a:ext>
            </a:extLst>
          </p:cNvPr>
          <p:cNvSpPr>
            <a:spLocks noGrp="1"/>
          </p:cNvSpPr>
          <p:nvPr>
            <p:ph type="ctrTitle"/>
          </p:nvPr>
        </p:nvSpPr>
        <p:spPr>
          <a:xfrm>
            <a:off x="262394" y="620202"/>
            <a:ext cx="9358686" cy="2971801"/>
          </a:xfrm>
        </p:spPr>
        <p:txBody>
          <a:bodyPr>
            <a:normAutofit/>
          </a:bodyPr>
          <a:lstStyle/>
          <a:p>
            <a:r>
              <a:rPr lang="en-US" sz="4400" dirty="0"/>
              <a:t>Acting responsibly and safely when solving computer problems </a:t>
            </a:r>
          </a:p>
        </p:txBody>
      </p:sp>
      <p:sp>
        <p:nvSpPr>
          <p:cNvPr id="3" name="Subtitle 2">
            <a:extLst>
              <a:ext uri="{FF2B5EF4-FFF2-40B4-BE49-F238E27FC236}">
                <a16:creationId xmlns:a16="http://schemas.microsoft.com/office/drawing/2014/main" id="{1857385B-7156-4159-98AB-45641B3F36D6}"/>
              </a:ext>
            </a:extLst>
          </p:cNvPr>
          <p:cNvSpPr>
            <a:spLocks noGrp="1"/>
          </p:cNvSpPr>
          <p:nvPr>
            <p:ph type="subTitle" idx="1"/>
          </p:nvPr>
        </p:nvSpPr>
        <p:spPr>
          <a:xfrm>
            <a:off x="326003" y="3835915"/>
            <a:ext cx="6400800" cy="1947333"/>
          </a:xfrm>
        </p:spPr>
        <p:txBody>
          <a:bodyPr/>
          <a:lstStyle/>
          <a:p>
            <a:r>
              <a:rPr lang="en-US" dirty="0">
                <a:solidFill>
                  <a:schemeClr val="tx1">
                    <a:lumMod val="95000"/>
                  </a:schemeClr>
                </a:solidFill>
              </a:rPr>
              <a:t>By: Tia Karadsheh </a:t>
            </a:r>
          </a:p>
        </p:txBody>
      </p:sp>
    </p:spTree>
    <p:extLst>
      <p:ext uri="{BB962C8B-B14F-4D97-AF65-F5344CB8AC3E}">
        <p14:creationId xmlns:p14="http://schemas.microsoft.com/office/powerpoint/2010/main" val="231606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D2996-D9FA-C614-3CC0-93531D813590}"/>
              </a:ext>
            </a:extLst>
          </p:cNvPr>
          <p:cNvSpPr>
            <a:spLocks noGrp="1"/>
          </p:cNvSpPr>
          <p:nvPr>
            <p:ph type="title"/>
          </p:nvPr>
        </p:nvSpPr>
        <p:spPr>
          <a:xfrm>
            <a:off x="477477" y="161821"/>
            <a:ext cx="10073903" cy="1507067"/>
          </a:xfrm>
        </p:spPr>
        <p:txBody>
          <a:bodyPr/>
          <a:lstStyle/>
          <a:p>
            <a:r>
              <a:rPr lang="en-US" dirty="0"/>
              <a:t>How To Act Safely When solving Computer problems?</a:t>
            </a:r>
          </a:p>
        </p:txBody>
      </p:sp>
      <p:sp>
        <p:nvSpPr>
          <p:cNvPr id="3" name="TextBox 2">
            <a:extLst>
              <a:ext uri="{FF2B5EF4-FFF2-40B4-BE49-F238E27FC236}">
                <a16:creationId xmlns:a16="http://schemas.microsoft.com/office/drawing/2014/main" id="{30A24E45-50D5-CE8D-F4B8-CB4B58645EE4}"/>
              </a:ext>
            </a:extLst>
          </p:cNvPr>
          <p:cNvSpPr txBox="1"/>
          <p:nvPr/>
        </p:nvSpPr>
        <p:spPr>
          <a:xfrm>
            <a:off x="477477" y="1668888"/>
            <a:ext cx="8944819" cy="4801314"/>
          </a:xfrm>
          <a:prstGeom prst="rect">
            <a:avLst/>
          </a:prstGeom>
          <a:noFill/>
        </p:spPr>
        <p:txBody>
          <a:bodyPr wrap="square" rtlCol="0">
            <a:spAutoFit/>
          </a:bodyPr>
          <a:lstStyle/>
          <a:p>
            <a:pPr marL="285750" indent="-285750">
              <a:buFont typeface="Arial" panose="020B0604020202020204" pitchFamily="34" charset="0"/>
              <a:buChar char="•"/>
            </a:pPr>
            <a:r>
              <a:rPr lang="en-US" b="1" dirty="0"/>
              <a:t>Be Careful Using Portable Devices In Public </a:t>
            </a:r>
            <a:r>
              <a:rPr lang="en-US" dirty="0"/>
              <a:t>– Software Exists That can load data To and from drives automatically when they are plugged in, extracting your personal information.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t>Stay away from websites that have criminal purposes </a:t>
            </a:r>
            <a:r>
              <a:rPr lang="en-US" dirty="0"/>
              <a:t>– spotting these types of websites can be difficult, but there are some things you can do to stay safe from them such as looking for a lock on the address bar, and checking the code  </a:t>
            </a:r>
            <a:r>
              <a:rPr lang="en-US" dirty="0">
                <a:solidFill>
                  <a:schemeClr val="tx1">
                    <a:lumMod val="95000"/>
                  </a:schemeClr>
                </a:solidFill>
                <a:hlinkClick r:id="rId2" invalidUrl="https:///">
                  <a:extLst>
                    <a:ext uri="{A12FA001-AC4F-418D-AE19-62706E023703}">
                      <ahyp:hlinkClr xmlns:ahyp="http://schemas.microsoft.com/office/drawing/2018/hyperlinkcolor" val="tx"/>
                    </a:ext>
                  </a:extLst>
                </a:hlinkClick>
              </a:rPr>
              <a:t>“https://</a:t>
            </a:r>
            <a:r>
              <a:rPr lang="en-US" dirty="0">
                <a:solidFill>
                  <a:schemeClr val="tx1">
                    <a:lumMod val="95000"/>
                  </a:schemeClr>
                </a:solidFill>
              </a:rPr>
              <a:t>”, if it has an s at the end (Secure) then the website should be safe.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t>Clean your files </a:t>
            </a:r>
            <a:r>
              <a:rPr lang="en-US" dirty="0"/>
              <a:t>– before and After using a public computer, you should clean the internet files, history, and recycling bin, to increase overall productivity.</a:t>
            </a:r>
          </a:p>
          <a:p>
            <a:endParaRPr lang="en-US" dirty="0"/>
          </a:p>
          <a:p>
            <a:pPr marL="285750" indent="-285750">
              <a:buFont typeface="Arial" panose="020B0604020202020204" pitchFamily="34" charset="0"/>
              <a:buChar char="•"/>
            </a:pPr>
            <a:r>
              <a:rPr lang="en-US" b="1" dirty="0"/>
              <a:t>Avoid opening unknown emails </a:t>
            </a:r>
            <a:r>
              <a:rPr lang="en-US" dirty="0"/>
              <a:t>– if you get an unknown email, never open it, it may contain hacking, phishing and other techniques to steal your personal information.</a:t>
            </a:r>
          </a:p>
        </p:txBody>
      </p:sp>
    </p:spTree>
    <p:extLst>
      <p:ext uri="{BB962C8B-B14F-4D97-AF65-F5344CB8AC3E}">
        <p14:creationId xmlns:p14="http://schemas.microsoft.com/office/powerpoint/2010/main" val="2367257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B133A-9E00-8FB3-B621-956B9FFD2F25}"/>
              </a:ext>
            </a:extLst>
          </p:cNvPr>
          <p:cNvSpPr>
            <a:spLocks noGrp="1"/>
          </p:cNvSpPr>
          <p:nvPr>
            <p:ph type="title"/>
          </p:nvPr>
        </p:nvSpPr>
        <p:spPr>
          <a:xfrm>
            <a:off x="294598" y="177725"/>
            <a:ext cx="9716094" cy="1507067"/>
          </a:xfrm>
        </p:spPr>
        <p:txBody>
          <a:bodyPr>
            <a:normAutofit fontScale="90000"/>
          </a:bodyPr>
          <a:lstStyle/>
          <a:p>
            <a:r>
              <a:rPr lang="en-US" dirty="0"/>
              <a:t>Why should we Be Responsible And safe when solving computer problems?</a:t>
            </a:r>
          </a:p>
        </p:txBody>
      </p:sp>
      <p:sp>
        <p:nvSpPr>
          <p:cNvPr id="4" name="TextBox 3">
            <a:extLst>
              <a:ext uri="{FF2B5EF4-FFF2-40B4-BE49-F238E27FC236}">
                <a16:creationId xmlns:a16="http://schemas.microsoft.com/office/drawing/2014/main" id="{09D9D6A4-7D3A-73A5-5175-A894BC6F9EB9}"/>
              </a:ext>
            </a:extLst>
          </p:cNvPr>
          <p:cNvSpPr txBox="1"/>
          <p:nvPr/>
        </p:nvSpPr>
        <p:spPr>
          <a:xfrm>
            <a:off x="294597" y="1684792"/>
            <a:ext cx="9000477" cy="4093428"/>
          </a:xfrm>
          <a:prstGeom prst="rect">
            <a:avLst/>
          </a:prstGeom>
          <a:noFill/>
        </p:spPr>
        <p:txBody>
          <a:bodyPr wrap="square" rtlCol="0">
            <a:spAutoFit/>
          </a:bodyPr>
          <a:lstStyle/>
          <a:p>
            <a:r>
              <a:rPr lang="en-US" sz="2000" b="1" dirty="0"/>
              <a:t>If we were unsafe and irresponsible when solving computer problems, a lot of computer problems will occur, such as:  </a:t>
            </a:r>
          </a:p>
          <a:p>
            <a:endParaRPr lang="en-US" sz="2000" b="1" dirty="0"/>
          </a:p>
          <a:p>
            <a:endParaRPr lang="en-US" sz="2000" b="1" dirty="0"/>
          </a:p>
          <a:p>
            <a:r>
              <a:rPr lang="en-US" b="1" dirty="0"/>
              <a:t>Powering issues </a:t>
            </a:r>
            <a:r>
              <a:rPr lang="en-US" dirty="0"/>
              <a:t>– Powering issues (problems) include  voltage and current issues at the input and output, reversed polarity, and external components (items that are externally connected to the computer to control input or output).</a:t>
            </a:r>
          </a:p>
          <a:p>
            <a:endParaRPr lang="en-US" b="1" dirty="0"/>
          </a:p>
          <a:p>
            <a:r>
              <a:rPr lang="en-US" b="1" dirty="0"/>
              <a:t>Internet connectivity problems </a:t>
            </a:r>
            <a:r>
              <a:rPr lang="en-US" dirty="0"/>
              <a:t>– an internet connectivity problem is when a network cable becomes damaged or unable to work.</a:t>
            </a:r>
          </a:p>
          <a:p>
            <a:endParaRPr lang="en-US" b="1" dirty="0"/>
          </a:p>
          <a:p>
            <a:r>
              <a:rPr lang="en-US" b="1" dirty="0"/>
              <a:t>Data Loss issues</a:t>
            </a:r>
            <a:r>
              <a:rPr lang="en-US" dirty="0"/>
              <a:t> – They happen when data is accidently deleted or something causes data to be crooked.</a:t>
            </a:r>
            <a:r>
              <a:rPr lang="en-US" b="1" dirty="0"/>
              <a:t> </a:t>
            </a:r>
          </a:p>
        </p:txBody>
      </p:sp>
    </p:spTree>
    <p:extLst>
      <p:ext uri="{BB962C8B-B14F-4D97-AF65-F5344CB8AC3E}">
        <p14:creationId xmlns:p14="http://schemas.microsoft.com/office/powerpoint/2010/main" val="1865466997"/>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107</TotalTime>
  <Words>292</Words>
  <Application>Microsoft Office PowerPoint</Application>
  <PresentationFormat>Widescreen</PresentationFormat>
  <Paragraphs>19</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Wingdings 3</vt:lpstr>
      <vt:lpstr>Slice</vt:lpstr>
      <vt:lpstr>Acting responsibly and safely when solving computer problems </vt:lpstr>
      <vt:lpstr>How To Act Safely When solving Computer problems?</vt:lpstr>
      <vt:lpstr>Why should we Be Responsible And safe when solving computer problems?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Acting responsibly and safely when solving computer problems </dc:title>
  <dc:creator>Tia Karadsheh</dc:creator>
  <cp:lastModifiedBy>Zaid Karadsheh</cp:lastModifiedBy>
  <cp:revision>3</cp:revision>
  <dcterms:created xsi:type="dcterms:W3CDTF">2023-09-19T12:46:39Z</dcterms:created>
  <dcterms:modified xsi:type="dcterms:W3CDTF">2023-09-23T16:27:15Z</dcterms:modified>
</cp:coreProperties>
</file>