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7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3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22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273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49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2487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68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3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5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0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8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3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0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535B31-F0EB-484C-AC69-027FE83244EA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4A0560-FA8A-4161-B9F4-DE6191A88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21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F1DD4-AD74-D25A-5CBB-4A916CCAE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94" y="620202"/>
            <a:ext cx="9358686" cy="2971801"/>
          </a:xfrm>
        </p:spPr>
        <p:txBody>
          <a:bodyPr>
            <a:normAutofit/>
          </a:bodyPr>
          <a:lstStyle/>
          <a:p>
            <a:r>
              <a:rPr lang="en-US" sz="4400" dirty="0"/>
              <a:t>Acting responsibly and safely when solving computer problems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7385B-7156-4159-98AB-45641B3F3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003" y="3835915"/>
            <a:ext cx="6400800" cy="1947333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By: Tia Karadsheh </a:t>
            </a:r>
          </a:p>
        </p:txBody>
      </p:sp>
    </p:spTree>
    <p:extLst>
      <p:ext uri="{BB962C8B-B14F-4D97-AF65-F5344CB8AC3E}">
        <p14:creationId xmlns:p14="http://schemas.microsoft.com/office/powerpoint/2010/main" val="23160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D2996-D9FA-C614-3CC0-93531D813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7" y="161821"/>
            <a:ext cx="10073903" cy="1507067"/>
          </a:xfrm>
        </p:spPr>
        <p:txBody>
          <a:bodyPr/>
          <a:lstStyle/>
          <a:p>
            <a:r>
              <a:rPr lang="en-US" dirty="0"/>
              <a:t>How To Act Safely When solving Computer problems?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A24E45-50D5-CE8D-F4B8-CB4B58645EE4}"/>
              </a:ext>
            </a:extLst>
          </p:cNvPr>
          <p:cNvSpPr txBox="1"/>
          <p:nvPr/>
        </p:nvSpPr>
        <p:spPr>
          <a:xfrm>
            <a:off x="477477" y="1668888"/>
            <a:ext cx="89448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Be Careful Using Portable Devices In Public </a:t>
            </a:r>
            <a:r>
              <a:rPr lang="en-US" dirty="0"/>
              <a:t>– Software Exists That can load data To and from drives automatically when they are plugged in, extracting your personal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Stay away from websites that have criminal purposes </a:t>
            </a:r>
            <a:r>
              <a:rPr lang="en-US" dirty="0"/>
              <a:t>– spotting these types of websites can be difficult, but there are some things you can do to stay safe from them such as looking for a lock on the address bar, and checking the code 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hlinkClick r:id="rId2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“https://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”, if it has an s at the end (Secure) then the website should be safe.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Clean your files </a:t>
            </a:r>
            <a:r>
              <a:rPr lang="en-US" dirty="0"/>
              <a:t>– before and After using a public computer, you should clean the internet files, history, and recycling bin, to increase overall productivity.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Avoid opening unknown emails </a:t>
            </a:r>
            <a:r>
              <a:rPr lang="en-US" dirty="0"/>
              <a:t>– if you get an unknown email, never open it, it may contain hacking, phishing and other techniques to steal your personal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236725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133A-9E00-8FB3-B621-956B9FFD2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98" y="17772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/>
              <a:t>Why should we act responsibly while solving computer problems?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D9D6A4-7D3A-73A5-5175-A894BC6F9EB9}"/>
              </a:ext>
            </a:extLst>
          </p:cNvPr>
          <p:cNvSpPr txBox="1"/>
          <p:nvPr/>
        </p:nvSpPr>
        <p:spPr>
          <a:xfrm>
            <a:off x="294598" y="1684792"/>
            <a:ext cx="8873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</a:t>
            </a:r>
            <a:r>
              <a:rPr lang="en-US"/>
              <a:t>were irresponsible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6699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</TotalTime>
  <Words>193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Slice</vt:lpstr>
      <vt:lpstr>Acting responsibly and safely when solving computer problems </vt:lpstr>
      <vt:lpstr>How To Act Safely When solving Computer problems?</vt:lpstr>
      <vt:lpstr>Why should we act responsibly while solving computer problems?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Acting responsibly and safely when solving computer problems </dc:title>
  <dc:creator>Tia Karadsheh</dc:creator>
  <cp:lastModifiedBy>Zaid Karadsheh</cp:lastModifiedBy>
  <cp:revision>2</cp:revision>
  <dcterms:created xsi:type="dcterms:W3CDTF">2023-09-19T12:46:39Z</dcterms:created>
  <dcterms:modified xsi:type="dcterms:W3CDTF">2023-09-21T14:43:04Z</dcterms:modified>
</cp:coreProperties>
</file>