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6" d="100"/>
          <a:sy n="96" d="100"/>
        </p:scale>
        <p:origin x="13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35B31-F0EB-484C-AC69-027FE83244EA}" type="datetimeFigureOut">
              <a:rPr lang="en-US" smtClean="0"/>
              <a:t>9/21/2023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A0560-FA8A-4161-B9F4-DE6191A884AA}" type="slidenum">
              <a:rPr lang="en-US" smtClean="0"/>
              <a:t>‹#›</a:t>
            </a:fld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43780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35B31-F0EB-484C-AC69-027FE83244EA}" type="datetimeFigureOut">
              <a:rPr lang="en-US" smtClean="0"/>
              <a:t>9/21/2023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A0560-FA8A-4161-B9F4-DE6191A884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4382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35B31-F0EB-484C-AC69-027FE83244EA}" type="datetimeFigureOut">
              <a:rPr lang="en-US" smtClean="0"/>
              <a:t>9/21/2023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A0560-FA8A-4161-B9F4-DE6191A884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6225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35B31-F0EB-484C-AC69-027FE83244EA}" type="datetimeFigureOut">
              <a:rPr lang="en-US" smtClean="0"/>
              <a:t>9/21/2023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A0560-FA8A-4161-B9F4-DE6191A884AA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42731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35B31-F0EB-484C-AC69-027FE83244EA}" type="datetimeFigureOut">
              <a:rPr lang="en-US" smtClean="0"/>
              <a:t>9/21/2023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A0560-FA8A-4161-B9F4-DE6191A884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6492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35B31-F0EB-484C-AC69-027FE83244EA}" type="datetimeFigureOut">
              <a:rPr lang="en-US" smtClean="0"/>
              <a:t>9/21/2023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A0560-FA8A-4161-B9F4-DE6191A884AA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324873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35B31-F0EB-484C-AC69-027FE83244EA}" type="datetimeFigureOut">
              <a:rPr lang="en-US" smtClean="0"/>
              <a:t>9/21/2023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A0560-FA8A-4161-B9F4-DE6191A884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77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35B31-F0EB-484C-AC69-027FE83244EA}" type="datetimeFigureOut">
              <a:rPr lang="en-US" smtClean="0"/>
              <a:t>9/21/2023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A0560-FA8A-4161-B9F4-DE6191A884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6687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35B31-F0EB-484C-AC69-027FE83244EA}" type="datetimeFigureOut">
              <a:rPr lang="en-US" smtClean="0"/>
              <a:t>9/21/2023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A0560-FA8A-4161-B9F4-DE6191A884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2808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35B31-F0EB-484C-AC69-027FE83244EA}" type="datetimeFigureOut">
              <a:rPr lang="en-US" smtClean="0"/>
              <a:t>9/21/2023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A0560-FA8A-4161-B9F4-DE6191A884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2221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35B31-F0EB-484C-AC69-027FE83244EA}" type="datetimeFigureOut">
              <a:rPr lang="en-US" smtClean="0"/>
              <a:t>9/21/2023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A0560-FA8A-4161-B9F4-DE6191A884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6356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35B31-F0EB-484C-AC69-027FE83244EA}" type="datetimeFigureOut">
              <a:rPr lang="en-US" smtClean="0"/>
              <a:t>9/21/2023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A0560-FA8A-4161-B9F4-DE6191A884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0557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35B31-F0EB-484C-AC69-027FE83244EA}" type="datetimeFigureOut">
              <a:rPr lang="en-US" smtClean="0"/>
              <a:t>9/21/2023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A0560-FA8A-4161-B9F4-DE6191A884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7097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35B31-F0EB-484C-AC69-027FE83244EA}" type="datetimeFigureOut">
              <a:rPr lang="en-US" smtClean="0"/>
              <a:t>9/21/2023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A0560-FA8A-4161-B9F4-DE6191A884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9143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35B31-F0EB-484C-AC69-027FE83244EA}" type="datetimeFigureOut">
              <a:rPr lang="en-US" smtClean="0"/>
              <a:t>9/21/2023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A0560-FA8A-4161-B9F4-DE6191A884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7856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35B31-F0EB-484C-AC69-027FE83244EA}" type="datetimeFigureOut">
              <a:rPr lang="en-US" smtClean="0"/>
              <a:t>9/21/2023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A0560-FA8A-4161-B9F4-DE6191A884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8379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35B31-F0EB-484C-AC69-027FE83244EA}" type="datetimeFigureOut">
              <a:rPr lang="en-US" smtClean="0"/>
              <a:t>9/21/2023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A0560-FA8A-4161-B9F4-DE6191A884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405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86535B31-F0EB-484C-AC69-027FE83244EA}" type="datetimeFigureOut">
              <a:rPr lang="en-US" smtClean="0"/>
              <a:t>9/21/2023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044A0560-FA8A-4161-B9F4-DE6191A884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52135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NULL" TargetMode="Externa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8F1DD4-AD74-D25A-5CBB-4A916CCAE5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2394" y="620202"/>
            <a:ext cx="9358686" cy="2971801"/>
          </a:xfrm>
        </p:spPr>
        <p:txBody>
          <a:bodyPr>
            <a:normAutofit/>
          </a:bodyPr>
          <a:lstStyle/>
          <a:p>
            <a:r>
              <a:rPr lang="en-US" sz="4400" dirty="0"/>
              <a:t>Acting responsibly and safely when solving computer problems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857385B-7156-4159-98AB-45641B3F36D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6003" y="3835915"/>
            <a:ext cx="6400800" cy="1947333"/>
          </a:xfrm>
        </p:spPr>
        <p:txBody>
          <a:bodyPr/>
          <a:lstStyle/>
          <a:p>
            <a:r>
              <a:rPr lang="en-US" dirty="0">
                <a:solidFill>
                  <a:schemeClr val="tx1">
                    <a:lumMod val="95000"/>
                  </a:schemeClr>
                </a:solidFill>
              </a:rPr>
              <a:t>By: Tia Karadsheh </a:t>
            </a:r>
          </a:p>
        </p:txBody>
      </p:sp>
    </p:spTree>
    <p:extLst>
      <p:ext uri="{BB962C8B-B14F-4D97-AF65-F5344CB8AC3E}">
        <p14:creationId xmlns:p14="http://schemas.microsoft.com/office/powerpoint/2010/main" val="2316062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9D2996-D9FA-C614-3CC0-93531D8135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7477" y="161821"/>
            <a:ext cx="10073903" cy="1507067"/>
          </a:xfrm>
        </p:spPr>
        <p:txBody>
          <a:bodyPr/>
          <a:lstStyle/>
          <a:p>
            <a:r>
              <a:rPr lang="en-US" dirty="0"/>
              <a:t>How To Act Safely When solving Computer problems?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0A24E45-50D5-CE8D-F4B8-CB4B58645EE4}"/>
              </a:ext>
            </a:extLst>
          </p:cNvPr>
          <p:cNvSpPr txBox="1"/>
          <p:nvPr/>
        </p:nvSpPr>
        <p:spPr>
          <a:xfrm>
            <a:off x="477477" y="1668888"/>
            <a:ext cx="8944819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Be Careful Using Portable Devices In Public </a:t>
            </a:r>
            <a:r>
              <a:rPr lang="en-US" dirty="0"/>
              <a:t>– Software Exists That can load data To and from drives automatically when they are plugged in, extracting your personal information.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Stay away from websites that have criminal purposes </a:t>
            </a:r>
            <a:r>
              <a:rPr lang="en-US" dirty="0"/>
              <a:t>– spotting these types of websites can be difficult, but there are some things you can do to stay safe from them such as looking for a lock on the address bar, and checking the code  </a:t>
            </a:r>
            <a:r>
              <a:rPr lang="en-US" dirty="0">
                <a:solidFill>
                  <a:schemeClr val="tx1">
                    <a:lumMod val="95000"/>
                  </a:schemeClr>
                </a:solidFill>
                <a:hlinkClick r:id="rId2" invalidUrl="https:///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“https://</a:t>
            </a:r>
            <a:r>
              <a:rPr lang="en-US" dirty="0">
                <a:solidFill>
                  <a:schemeClr val="tx1">
                    <a:lumMod val="95000"/>
                  </a:schemeClr>
                </a:solidFill>
              </a:rPr>
              <a:t>”, if it has an s at the end (Secure) then the website should be safe.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Clean your files </a:t>
            </a:r>
            <a:r>
              <a:rPr lang="en-US" dirty="0"/>
              <a:t>– before and After using a public computer, you should clean the internet files, history, and recycling bin, to increase overall productivity.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Avoid opening unknown emails </a:t>
            </a:r>
            <a:r>
              <a:rPr lang="en-US" dirty="0"/>
              <a:t>– if you get an unknown email, never open it, it may contain hacking, phishing and other techniques to steal your personal information.</a:t>
            </a:r>
          </a:p>
        </p:txBody>
      </p:sp>
    </p:spTree>
    <p:extLst>
      <p:ext uri="{BB962C8B-B14F-4D97-AF65-F5344CB8AC3E}">
        <p14:creationId xmlns:p14="http://schemas.microsoft.com/office/powerpoint/2010/main" val="23672579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AB133A-9E00-8FB3-B621-956B9FFD2F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4598" y="177725"/>
            <a:ext cx="8534400" cy="1507067"/>
          </a:xfrm>
        </p:spPr>
        <p:txBody>
          <a:bodyPr>
            <a:normAutofit fontScale="90000"/>
          </a:bodyPr>
          <a:lstStyle/>
          <a:p>
            <a:r>
              <a:rPr lang="en-US" dirty="0"/>
              <a:t>Why should we act responsibly while solving computer problems?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9D9D6A4-7D3A-73A5-5175-A894BC6F9EB9}"/>
              </a:ext>
            </a:extLst>
          </p:cNvPr>
          <p:cNvSpPr txBox="1"/>
          <p:nvPr/>
        </p:nvSpPr>
        <p:spPr>
          <a:xfrm>
            <a:off x="294598" y="1684792"/>
            <a:ext cx="88736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If we </a:t>
            </a:r>
            <a:r>
              <a:rPr lang="en-US"/>
              <a:t>were irresponsible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5466997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73</TotalTime>
  <Words>193</Words>
  <Application>Microsoft Office PowerPoint</Application>
  <PresentationFormat>Widescreen</PresentationFormat>
  <Paragraphs>13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Century Gothic</vt:lpstr>
      <vt:lpstr>Wingdings 3</vt:lpstr>
      <vt:lpstr>Slice</vt:lpstr>
      <vt:lpstr>Acting responsibly and safely when solving computer problems </vt:lpstr>
      <vt:lpstr>How To Act Safely When solving Computer problems?</vt:lpstr>
      <vt:lpstr>Why should we act responsibly while solving computer problems?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Acting responsibly and safely when solving computer problems </dc:title>
  <dc:creator>Tia Karadsheh</dc:creator>
  <cp:lastModifiedBy>Zaid Karadsheh</cp:lastModifiedBy>
  <cp:revision>2</cp:revision>
  <dcterms:created xsi:type="dcterms:W3CDTF">2023-09-19T12:46:39Z</dcterms:created>
  <dcterms:modified xsi:type="dcterms:W3CDTF">2023-09-21T14:43:04Z</dcterms:modified>
</cp:coreProperties>
</file>