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6AE831-6218-4EDE-89E5-A74FF8F6CABF}"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4094632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AE831-6218-4EDE-89E5-A74FF8F6CABF}"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398625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AE831-6218-4EDE-89E5-A74FF8F6CABF}"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2005660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AE831-6218-4EDE-89E5-A74FF8F6CABF}"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70732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AE831-6218-4EDE-89E5-A74FF8F6CABF}" type="datetimeFigureOut">
              <a:rPr lang="en-US" smtClean="0"/>
              <a:t>9/23/2023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3552916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6AE831-6218-4EDE-89E5-A74FF8F6CABF}"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50720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6AE831-6218-4EDE-89E5-A74FF8F6CABF}" type="datetimeFigureOut">
              <a:rPr lang="en-US" smtClean="0"/>
              <a:t>9/23/2023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321301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6AE831-6218-4EDE-89E5-A74FF8F6CABF}" type="datetimeFigureOut">
              <a:rPr lang="en-US" smtClean="0"/>
              <a:t>9/23/2023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343655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6AE831-6218-4EDE-89E5-A74FF8F6CABF}" type="datetimeFigureOut">
              <a:rPr lang="en-US" smtClean="0"/>
              <a:t>9/23/2023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237179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6AE831-6218-4EDE-89E5-A74FF8F6CABF}"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562827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6AE831-6218-4EDE-89E5-A74FF8F6CABF}" type="datetimeFigureOut">
              <a:rPr lang="en-US" smtClean="0"/>
              <a:t>9/23/2023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1558D-EAD3-43D2-A26B-85A569FC496F}" type="slidenum">
              <a:rPr lang="en-US" smtClean="0"/>
              <a:t>‹#›</a:t>
            </a:fld>
            <a:endParaRPr lang="en-US"/>
          </a:p>
        </p:txBody>
      </p:sp>
    </p:spTree>
    <p:extLst>
      <p:ext uri="{BB962C8B-B14F-4D97-AF65-F5344CB8AC3E}">
        <p14:creationId xmlns:p14="http://schemas.microsoft.com/office/powerpoint/2010/main" val="79023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AE831-6218-4EDE-89E5-A74FF8F6CABF}" type="datetimeFigureOut">
              <a:rPr lang="en-US" smtClean="0"/>
              <a:t>9/23/2023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1558D-EAD3-43D2-A26B-85A569FC496F}" type="slidenum">
              <a:rPr lang="en-US" smtClean="0"/>
              <a:t>‹#›</a:t>
            </a:fld>
            <a:endParaRPr lang="en-US"/>
          </a:p>
        </p:txBody>
      </p:sp>
    </p:spTree>
    <p:extLst>
      <p:ext uri="{BB962C8B-B14F-4D97-AF65-F5344CB8AC3E}">
        <p14:creationId xmlns:p14="http://schemas.microsoft.com/office/powerpoint/2010/main" val="3634424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460941" cy="6858000"/>
          </a:xfrm>
          <a:prstGeom prst="rect">
            <a:avLst/>
          </a:prstGeom>
        </p:spPr>
      </p:pic>
      <p:sp>
        <p:nvSpPr>
          <p:cNvPr id="2" name="Title 1"/>
          <p:cNvSpPr>
            <a:spLocks noGrp="1"/>
          </p:cNvSpPr>
          <p:nvPr>
            <p:ph type="ctrTitle"/>
          </p:nvPr>
        </p:nvSpPr>
        <p:spPr>
          <a:xfrm>
            <a:off x="281876" y="535714"/>
            <a:ext cx="6507480" cy="1479415"/>
          </a:xfrm>
        </p:spPr>
        <p:txBody>
          <a:bodyPr>
            <a:normAutofit fontScale="90000"/>
          </a:bodyPr>
          <a:lstStyle/>
          <a:p>
            <a:pPr algn="l"/>
            <a:r>
              <a:rPr lang="en-US" dirty="0" smtClean="0">
                <a:solidFill>
                  <a:schemeClr val="bg1"/>
                </a:solidFill>
                <a:latin typeface="Arial Black" panose="020B0A04020102020204" pitchFamily="34" charset="0"/>
              </a:rPr>
              <a:t>How to prevent computer issues</a:t>
            </a:r>
            <a:endParaRPr lang="en-US" dirty="0">
              <a:solidFill>
                <a:schemeClr val="bg1"/>
              </a:solidFill>
              <a:latin typeface="Arial Black" panose="020B0A04020102020204" pitchFamily="34" charset="0"/>
            </a:endParaRPr>
          </a:p>
        </p:txBody>
      </p:sp>
      <p:sp>
        <p:nvSpPr>
          <p:cNvPr id="5" name="TextBox 4"/>
          <p:cNvSpPr txBox="1"/>
          <p:nvPr/>
        </p:nvSpPr>
        <p:spPr>
          <a:xfrm>
            <a:off x="8422726" y="5193939"/>
            <a:ext cx="4432663" cy="1200329"/>
          </a:xfrm>
          <a:prstGeom prst="rect">
            <a:avLst/>
          </a:prstGeom>
          <a:noFill/>
        </p:spPr>
        <p:txBody>
          <a:bodyPr wrap="square" rtlCol="0">
            <a:spAutoFit/>
          </a:bodyPr>
          <a:lstStyle/>
          <a:p>
            <a:r>
              <a:rPr lang="en-US" sz="3600" dirty="0" smtClean="0">
                <a:solidFill>
                  <a:schemeClr val="bg1"/>
                </a:solidFill>
                <a:latin typeface="Arial Black" panose="020B0A04020102020204" pitchFamily="34" charset="0"/>
              </a:rPr>
              <a:t>Made by: Laith Hamarneh 8C</a:t>
            </a:r>
            <a:endParaRPr lang="en-US" sz="36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60295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6838058" cy="6858000"/>
          </a:xfrm>
          <a:prstGeom prst="rect">
            <a:avLst/>
          </a:prstGeom>
        </p:spPr>
      </p:pic>
      <p:sp>
        <p:nvSpPr>
          <p:cNvPr id="6" name="TextBox 5"/>
          <p:cNvSpPr txBox="1"/>
          <p:nvPr/>
        </p:nvSpPr>
        <p:spPr>
          <a:xfrm>
            <a:off x="138826" y="651350"/>
            <a:ext cx="8429896" cy="1200329"/>
          </a:xfrm>
          <a:prstGeom prst="rect">
            <a:avLst/>
          </a:prstGeom>
          <a:noFill/>
        </p:spPr>
        <p:txBody>
          <a:bodyPr wrap="square" rtlCol="0">
            <a:spAutoFit/>
          </a:bodyPr>
          <a:lstStyle/>
          <a:p>
            <a:r>
              <a:rPr lang="en-US" sz="2400" dirty="0" smtClean="0">
                <a:solidFill>
                  <a:schemeClr val="bg1"/>
                </a:solidFill>
                <a:latin typeface="Arial Black" panose="020B0A04020102020204" pitchFamily="34" charset="0"/>
              </a:rPr>
              <a:t>1. Always switch off power points at the wall before disconnecting and connecting a mains electricity cable.</a:t>
            </a:r>
            <a:endParaRPr lang="en-US" sz="2400" dirty="0">
              <a:solidFill>
                <a:schemeClr val="bg1"/>
              </a:solidFill>
              <a:latin typeface="Arial Black" panose="020B0A04020102020204" pitchFamily="34" charset="0"/>
            </a:endParaRPr>
          </a:p>
        </p:txBody>
      </p:sp>
      <p:sp>
        <p:nvSpPr>
          <p:cNvPr id="7" name="TextBox 6"/>
          <p:cNvSpPr txBox="1"/>
          <p:nvPr/>
        </p:nvSpPr>
        <p:spPr>
          <a:xfrm>
            <a:off x="219508" y="2274404"/>
            <a:ext cx="7741920" cy="1754326"/>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if you remove the cable of a computer from an electrical cable, consequences will happen, first, An electrical surge could damage the power supply, and it can possibly harm you, So you should always switch off power points at the wall before disconnecting and connecting a mains electricity cable.</a:t>
            </a:r>
          </a:p>
        </p:txBody>
      </p:sp>
    </p:spTree>
    <p:extLst>
      <p:ext uri="{BB962C8B-B14F-4D97-AF65-F5344CB8AC3E}">
        <p14:creationId xmlns:p14="http://schemas.microsoft.com/office/powerpoint/2010/main" val="1943187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17" y="0"/>
            <a:ext cx="16838058" cy="6858000"/>
          </a:xfrm>
          <a:prstGeom prst="rect">
            <a:avLst/>
          </a:prstGeom>
        </p:spPr>
      </p:pic>
      <p:sp>
        <p:nvSpPr>
          <p:cNvPr id="2" name="TextBox 1"/>
          <p:cNvSpPr txBox="1"/>
          <p:nvPr/>
        </p:nvSpPr>
        <p:spPr>
          <a:xfrm>
            <a:off x="197224" y="762000"/>
            <a:ext cx="7772400" cy="830997"/>
          </a:xfrm>
          <a:prstGeom prst="rect">
            <a:avLst/>
          </a:prstGeom>
          <a:noFill/>
        </p:spPr>
        <p:txBody>
          <a:bodyPr wrap="square" rtlCol="0">
            <a:spAutoFit/>
          </a:bodyPr>
          <a:lstStyle/>
          <a:p>
            <a:r>
              <a:rPr lang="en-US" sz="2400" dirty="0" smtClean="0">
                <a:solidFill>
                  <a:schemeClr val="bg1"/>
                </a:solidFill>
                <a:latin typeface="Arial Black" panose="020B0A04020102020204" pitchFamily="34" charset="0"/>
              </a:rPr>
              <a:t>2. Do not open the case of you computer or any other device.</a:t>
            </a:r>
            <a:endParaRPr lang="en-US" sz="2400" dirty="0">
              <a:solidFill>
                <a:schemeClr val="bg1"/>
              </a:solidFill>
              <a:latin typeface="Arial Black" panose="020B0A04020102020204" pitchFamily="34" charset="0"/>
            </a:endParaRPr>
          </a:p>
        </p:txBody>
      </p:sp>
      <p:sp>
        <p:nvSpPr>
          <p:cNvPr id="3" name="TextBox 2"/>
          <p:cNvSpPr txBox="1"/>
          <p:nvPr/>
        </p:nvSpPr>
        <p:spPr>
          <a:xfrm>
            <a:off x="502023" y="2788024"/>
            <a:ext cx="5199530" cy="1754326"/>
          </a:xfrm>
          <a:prstGeom prst="rect">
            <a:avLst/>
          </a:prstGeom>
          <a:noFill/>
        </p:spPr>
        <p:txBody>
          <a:bodyPr wrap="square" rtlCol="0">
            <a:spAutoFit/>
          </a:bodyPr>
          <a:lstStyle>
            <a:defPPr>
              <a:defRPr lang="en-US"/>
            </a:defPPr>
          </a:lstStyle>
          <a:p>
            <a:r>
              <a:rPr lang="en-US" dirty="0">
                <a:solidFill>
                  <a:schemeClr val="bg1"/>
                </a:solidFill>
                <a:latin typeface="Arial Black" panose="020B0A04020102020204" pitchFamily="34" charset="0"/>
              </a:rPr>
              <a:t>If </a:t>
            </a:r>
            <a:r>
              <a:rPr lang="en-US" dirty="0" smtClean="0">
                <a:solidFill>
                  <a:schemeClr val="bg1"/>
                </a:solidFill>
                <a:latin typeface="Arial Black" panose="020B0A04020102020204" pitchFamily="34" charset="0"/>
              </a:rPr>
              <a:t>you open a case of a computer, you could lose a component of a computer, which then your computer will not work properly or could eventually crash your computer, which costs a lot to get another computer.</a:t>
            </a:r>
            <a:endParaRPr lang="en-US"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11480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364" y="0"/>
            <a:ext cx="16838058" cy="6858000"/>
          </a:xfrm>
          <a:prstGeom prst="rect">
            <a:avLst/>
          </a:prstGeom>
        </p:spPr>
      </p:pic>
      <p:sp>
        <p:nvSpPr>
          <p:cNvPr id="2" name="TextBox 1"/>
          <p:cNvSpPr txBox="1"/>
          <p:nvPr/>
        </p:nvSpPr>
        <p:spPr>
          <a:xfrm>
            <a:off x="627528" y="770965"/>
            <a:ext cx="5611907" cy="646331"/>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3. Never Use force When connecting or disconnecting a cable or component.</a:t>
            </a:r>
            <a:endParaRPr lang="en-US" dirty="0">
              <a:solidFill>
                <a:schemeClr val="bg1"/>
              </a:solidFill>
              <a:latin typeface="Arial Black" panose="020B0A04020102020204" pitchFamily="34" charset="0"/>
            </a:endParaRPr>
          </a:p>
        </p:txBody>
      </p:sp>
      <p:sp>
        <p:nvSpPr>
          <p:cNvPr id="4" name="TextBox 3"/>
          <p:cNvSpPr txBox="1"/>
          <p:nvPr/>
        </p:nvSpPr>
        <p:spPr>
          <a:xfrm>
            <a:off x="430306" y="2115671"/>
            <a:ext cx="3989294" cy="646331"/>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If you use Force on cables, this is very bad, why?</a:t>
            </a:r>
            <a:endParaRPr lang="en-US" dirty="0">
              <a:solidFill>
                <a:schemeClr val="bg1"/>
              </a:solidFill>
              <a:latin typeface="Arial Black" panose="020B0A04020102020204" pitchFamily="34" charset="0"/>
            </a:endParaRPr>
          </a:p>
        </p:txBody>
      </p:sp>
      <p:sp>
        <p:nvSpPr>
          <p:cNvPr id="5" name="TextBox 4"/>
          <p:cNvSpPr txBox="1"/>
          <p:nvPr/>
        </p:nvSpPr>
        <p:spPr>
          <a:xfrm>
            <a:off x="4419600" y="1985229"/>
            <a:ext cx="4186517" cy="1200329"/>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First, It can do damage to the cable, excessive force can lead to physical damage to the cable its self.</a:t>
            </a:r>
            <a:endParaRPr lang="en-US" dirty="0">
              <a:latin typeface="Arial Black" panose="020B0A04020102020204" pitchFamily="34" charset="0"/>
            </a:endParaRPr>
          </a:p>
        </p:txBody>
      </p:sp>
      <p:sp>
        <p:nvSpPr>
          <p:cNvPr id="6" name="TextBox 5"/>
          <p:cNvSpPr txBox="1"/>
          <p:nvPr/>
        </p:nvSpPr>
        <p:spPr>
          <a:xfrm>
            <a:off x="8032376" y="2830196"/>
            <a:ext cx="3666565" cy="2031325"/>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Secondly, it can also damage the connectors when applying force can damage the connectors on both the cable and the device it’s being connected to.</a:t>
            </a:r>
            <a:endParaRPr lang="en-US" dirty="0">
              <a:solidFill>
                <a:schemeClr val="bg1"/>
              </a:solidFill>
              <a:latin typeface="Arial Black" panose="020B0A04020102020204" pitchFamily="34" charset="0"/>
            </a:endParaRPr>
          </a:p>
        </p:txBody>
      </p:sp>
      <p:sp>
        <p:nvSpPr>
          <p:cNvPr id="7" name="TextBox 6"/>
          <p:cNvSpPr txBox="1"/>
          <p:nvPr/>
        </p:nvSpPr>
        <p:spPr>
          <a:xfrm>
            <a:off x="591671" y="3845859"/>
            <a:ext cx="2761129" cy="2308324"/>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Thirdly, it can also cause Poor electrical connections, which can disrupt data transmission issues, power problems and signal degradation.</a:t>
            </a:r>
            <a:endParaRPr lang="en-US" dirty="0">
              <a:solidFill>
                <a:schemeClr val="bg1"/>
              </a:solidFill>
              <a:latin typeface="Arial Black" panose="020B0A04020102020204" pitchFamily="34" charset="0"/>
            </a:endParaRPr>
          </a:p>
        </p:txBody>
      </p:sp>
      <p:sp>
        <p:nvSpPr>
          <p:cNvPr id="9" name="TextBox 8"/>
          <p:cNvSpPr txBox="1"/>
          <p:nvPr/>
        </p:nvSpPr>
        <p:spPr>
          <a:xfrm>
            <a:off x="4509247" y="3887020"/>
            <a:ext cx="3101788" cy="1754326"/>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Finally, there is a big risk of electrical shock, which can carry high voltages, this can be dangerous and life threating.</a:t>
            </a:r>
            <a:endParaRPr lang="en-US"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4220240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6838058" cy="6858000"/>
          </a:xfrm>
          <a:prstGeom prst="rect">
            <a:avLst/>
          </a:prstGeom>
        </p:spPr>
      </p:pic>
      <p:sp>
        <p:nvSpPr>
          <p:cNvPr id="10" name="TextBox 9"/>
          <p:cNvSpPr txBox="1"/>
          <p:nvPr/>
        </p:nvSpPr>
        <p:spPr>
          <a:xfrm>
            <a:off x="493059" y="573741"/>
            <a:ext cx="3818965" cy="646331"/>
          </a:xfrm>
          <a:prstGeom prst="rect">
            <a:avLst/>
          </a:prstGeom>
          <a:noFill/>
        </p:spPr>
        <p:txBody>
          <a:bodyPr wrap="square" rtlCol="0">
            <a:spAutoFit/>
          </a:bodyPr>
          <a:lstStyle/>
          <a:p>
            <a:r>
              <a:rPr lang="en-US" smtClean="0">
                <a:solidFill>
                  <a:schemeClr val="bg1"/>
                </a:solidFill>
                <a:latin typeface="Arial Black" panose="020B0A04020102020204" pitchFamily="34" charset="0"/>
              </a:rPr>
              <a:t>4. Do </a:t>
            </a:r>
            <a:r>
              <a:rPr lang="en-US" dirty="0" smtClean="0">
                <a:solidFill>
                  <a:schemeClr val="bg1"/>
                </a:solidFill>
                <a:latin typeface="Arial Black" panose="020B0A04020102020204" pitchFamily="34" charset="0"/>
              </a:rPr>
              <a:t>not lift heavy equipment on your own.</a:t>
            </a:r>
            <a:endParaRPr lang="en-US" dirty="0">
              <a:solidFill>
                <a:schemeClr val="bg1"/>
              </a:solidFill>
              <a:latin typeface="Arial Black" panose="020B0A04020102020204" pitchFamily="34" charset="0"/>
            </a:endParaRPr>
          </a:p>
        </p:txBody>
      </p:sp>
      <p:sp>
        <p:nvSpPr>
          <p:cNvPr id="11" name="TextBox 10"/>
          <p:cNvSpPr txBox="1"/>
          <p:nvPr/>
        </p:nvSpPr>
        <p:spPr>
          <a:xfrm>
            <a:off x="394447" y="2106706"/>
            <a:ext cx="3532094" cy="2585323"/>
          </a:xfrm>
          <a:prstGeom prst="rect">
            <a:avLst/>
          </a:prstGeom>
          <a:noFill/>
        </p:spPr>
        <p:txBody>
          <a:bodyPr wrap="square" rtlCol="0">
            <a:spAutoFit/>
          </a:bodyPr>
          <a:lstStyle/>
          <a:p>
            <a:r>
              <a:rPr lang="en-US" dirty="0" smtClean="0">
                <a:solidFill>
                  <a:schemeClr val="bg1"/>
                </a:solidFill>
                <a:latin typeface="Arial Black" panose="020B0A04020102020204" pitchFamily="34" charset="0"/>
              </a:rPr>
              <a:t>Lifting by your own is very risky, it can injure your self and also equipment damage if dropped and you can also lose of productivity which can have financial implications and affect job security. </a:t>
            </a:r>
            <a:endParaRPr lang="en-US"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556183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6838058" cy="6858000"/>
          </a:xfrm>
          <a:prstGeom prst="rect">
            <a:avLst/>
          </a:prstGeom>
        </p:spPr>
      </p:pic>
      <p:sp>
        <p:nvSpPr>
          <p:cNvPr id="2" name="TextBox 1"/>
          <p:cNvSpPr txBox="1"/>
          <p:nvPr/>
        </p:nvSpPr>
        <p:spPr>
          <a:xfrm>
            <a:off x="4840941" y="1891553"/>
            <a:ext cx="4554069" cy="3477875"/>
          </a:xfrm>
          <a:prstGeom prst="rect">
            <a:avLst/>
          </a:prstGeom>
          <a:noFill/>
        </p:spPr>
        <p:txBody>
          <a:bodyPr wrap="square" rtlCol="0">
            <a:spAutoFit/>
          </a:bodyPr>
          <a:lstStyle/>
          <a:p>
            <a:r>
              <a:rPr lang="en-US" sz="4400" dirty="0" smtClean="0">
                <a:solidFill>
                  <a:schemeClr val="bg1"/>
                </a:solidFill>
                <a:latin typeface="Arial Black" panose="020B0A04020102020204" pitchFamily="34" charset="0"/>
              </a:rPr>
              <a:t>The End</a:t>
            </a:r>
            <a:br>
              <a:rPr lang="en-US" sz="4400" dirty="0" smtClean="0">
                <a:solidFill>
                  <a:schemeClr val="bg1"/>
                </a:solidFill>
                <a:latin typeface="Arial Black" panose="020B0A04020102020204" pitchFamily="34" charset="0"/>
              </a:rPr>
            </a:br>
            <a:r>
              <a:rPr lang="en-US" sz="4400" dirty="0" smtClean="0">
                <a:solidFill>
                  <a:schemeClr val="bg1"/>
                </a:solidFill>
                <a:latin typeface="Arial Black" panose="020B0A04020102020204" pitchFamily="34" charset="0"/>
              </a:rPr>
              <a:t/>
            </a:r>
            <a:br>
              <a:rPr lang="en-US" sz="4400" dirty="0" smtClean="0">
                <a:solidFill>
                  <a:schemeClr val="bg1"/>
                </a:solidFill>
                <a:latin typeface="Arial Black" panose="020B0A04020102020204" pitchFamily="34" charset="0"/>
              </a:rPr>
            </a:br>
            <a:r>
              <a:rPr lang="en-US" sz="4400" dirty="0" smtClean="0">
                <a:solidFill>
                  <a:schemeClr val="bg1"/>
                </a:solidFill>
                <a:latin typeface="Arial Black" panose="020B0A04020102020204" pitchFamily="34" charset="0"/>
              </a:rPr>
              <a:t/>
            </a:r>
            <a:br>
              <a:rPr lang="en-US" sz="4400" dirty="0" smtClean="0">
                <a:solidFill>
                  <a:schemeClr val="bg1"/>
                </a:solidFill>
                <a:latin typeface="Arial Black" panose="020B0A04020102020204" pitchFamily="34" charset="0"/>
              </a:rPr>
            </a:br>
            <a:r>
              <a:rPr lang="en-US" sz="4400" dirty="0" smtClean="0">
                <a:solidFill>
                  <a:schemeClr val="bg1"/>
                </a:solidFill>
                <a:latin typeface="Arial Black" panose="020B0A04020102020204" pitchFamily="34" charset="0"/>
              </a:rPr>
              <a:t>thank you for reading </a:t>
            </a:r>
            <a:r>
              <a:rPr lang="en-US" sz="4400" dirty="0" smtClean="0">
                <a:solidFill>
                  <a:schemeClr val="bg1"/>
                </a:solidFill>
                <a:latin typeface="Arial Black" panose="020B0A04020102020204" pitchFamily="34" charset="0"/>
                <a:sym typeface="Wingdings" panose="05000000000000000000" pitchFamily="2" charset="2"/>
              </a:rPr>
              <a:t></a:t>
            </a:r>
            <a:endParaRPr lang="en-US" sz="44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219069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317</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Calibri</vt:lpstr>
      <vt:lpstr>Calibri Light</vt:lpstr>
      <vt:lpstr>Wingdings</vt:lpstr>
      <vt:lpstr>Office Theme</vt:lpstr>
      <vt:lpstr>How to prevent computer issues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prevent computer issues</dc:title>
  <dc:creator>Magic Systems</dc:creator>
  <cp:lastModifiedBy>Magic Systems</cp:lastModifiedBy>
  <cp:revision>13</cp:revision>
  <dcterms:created xsi:type="dcterms:W3CDTF">2023-09-20T15:56:55Z</dcterms:created>
  <dcterms:modified xsi:type="dcterms:W3CDTF">2023-09-23T15:34:33Z</dcterms:modified>
</cp:coreProperties>
</file>