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81c17b7a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81c17b7a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81c17b7a4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81c17b7a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1c17b7a4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1c17b7a4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24675"/>
            <a:ext cx="8520600" cy="1074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dirty="0">
                <a:solidFill>
                  <a:schemeClr val="accent1">
                    <a:lumMod val="50000"/>
                  </a:schemeClr>
                </a:solidFill>
              </a:rPr>
              <a:t>Online Danger</a:t>
            </a:r>
            <a:endParaRPr b="1"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263636" y="426375"/>
            <a:ext cx="9183027"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accent6">
                    <a:lumMod val="50000"/>
                  </a:schemeClr>
                </a:solidFill>
              </a:rPr>
              <a:t>Pros of the internet </a:t>
            </a:r>
            <a:endParaRPr b="1" dirty="0">
              <a:solidFill>
                <a:schemeClr val="accent6">
                  <a:lumMod val="50000"/>
                </a:schemeClr>
              </a:solidFill>
            </a:endParaRPr>
          </a:p>
        </p:txBody>
      </p:sp>
      <p:sp>
        <p:nvSpPr>
          <p:cNvPr id="60" name="Google Shape;60;p14"/>
          <p:cNvSpPr txBox="1">
            <a:spLocks noGrp="1"/>
          </p:cNvSpPr>
          <p:nvPr>
            <p:ph type="body" idx="1"/>
          </p:nvPr>
        </p:nvSpPr>
        <p:spPr>
          <a:xfrm>
            <a:off x="185975" y="12667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 Making things faster.</a:t>
            </a:r>
            <a:endParaRPr/>
          </a:p>
          <a:p>
            <a:pPr marL="0" lvl="0" indent="0" algn="l" rtl="0">
              <a:spcBef>
                <a:spcPts val="1200"/>
              </a:spcBef>
              <a:spcAft>
                <a:spcPts val="1200"/>
              </a:spcAft>
              <a:buNone/>
            </a:pPr>
            <a:r>
              <a:rPr lang="en"/>
              <a:t>2- Easier communication from far distances.</a:t>
            </a:r>
            <a:endParaRPr/>
          </a:p>
        </p:txBody>
      </p:sp>
      <p:pic>
        <p:nvPicPr>
          <p:cNvPr id="3" name="Picture 2">
            <a:extLst>
              <a:ext uri="{FF2B5EF4-FFF2-40B4-BE49-F238E27FC236}">
                <a16:creationId xmlns:a16="http://schemas.microsoft.com/office/drawing/2014/main" id="{7EBDD12E-FF64-9FD4-D28B-C748C4B07D1E}"/>
              </a:ext>
            </a:extLst>
          </p:cNvPr>
          <p:cNvPicPr>
            <a:picLocks noChangeAspect="1"/>
          </p:cNvPicPr>
          <p:nvPr/>
        </p:nvPicPr>
        <p:blipFill>
          <a:blip r:embed="rId3"/>
          <a:stretch>
            <a:fillRect/>
          </a:stretch>
        </p:blipFill>
        <p:spPr>
          <a:xfrm>
            <a:off x="5736725" y="731375"/>
            <a:ext cx="2607361" cy="2531922"/>
          </a:xfrm>
          <a:prstGeom prst="rect">
            <a:avLst/>
          </a:prstGeom>
        </p:spPr>
      </p:pic>
      <p:pic>
        <p:nvPicPr>
          <p:cNvPr id="5" name="Picture 4">
            <a:extLst>
              <a:ext uri="{FF2B5EF4-FFF2-40B4-BE49-F238E27FC236}">
                <a16:creationId xmlns:a16="http://schemas.microsoft.com/office/drawing/2014/main" id="{340050A2-5AAD-EDF5-55FE-2BC7E0790864}"/>
              </a:ext>
            </a:extLst>
          </p:cNvPr>
          <p:cNvPicPr>
            <a:picLocks noChangeAspect="1"/>
          </p:cNvPicPr>
          <p:nvPr/>
        </p:nvPicPr>
        <p:blipFill>
          <a:blip r:embed="rId4"/>
          <a:stretch>
            <a:fillRect/>
          </a:stretch>
        </p:blipFill>
        <p:spPr>
          <a:xfrm>
            <a:off x="263636" y="2571750"/>
            <a:ext cx="4051189" cy="23779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225975" y="288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000CC"/>
                </a:solidFill>
              </a:rPr>
              <a:t>Cons of the internet</a:t>
            </a:r>
            <a:endParaRPr b="1" dirty="0">
              <a:solidFill>
                <a:srgbClr val="0000CC"/>
              </a:solidFill>
            </a:endParaRPr>
          </a:p>
          <a:p>
            <a:pPr marL="0" lvl="0" indent="0" algn="l" rtl="0">
              <a:spcBef>
                <a:spcPts val="0"/>
              </a:spcBef>
              <a:spcAft>
                <a:spcPts val="0"/>
              </a:spcAft>
              <a:buNone/>
            </a:pPr>
            <a:endParaRPr b="1" dirty="0">
              <a:solidFill>
                <a:srgbClr val="0000CC"/>
              </a:solidFill>
            </a:endParaRPr>
          </a:p>
          <a:p>
            <a:pPr marL="0" lvl="0" indent="0" algn="l" rtl="0">
              <a:spcBef>
                <a:spcPts val="0"/>
              </a:spcBef>
              <a:spcAft>
                <a:spcPts val="0"/>
              </a:spcAft>
              <a:buNone/>
            </a:pPr>
            <a:endParaRPr dirty="0"/>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1- danger (danger of the internet could be done easily if you are not aware of it and it could be done in different ways like hacking bank account and seeing address ETC). </a:t>
            </a:r>
            <a:endParaRPr/>
          </a:p>
        </p:txBody>
      </p:sp>
      <p:pic>
        <p:nvPicPr>
          <p:cNvPr id="3" name="Picture 2">
            <a:extLst>
              <a:ext uri="{FF2B5EF4-FFF2-40B4-BE49-F238E27FC236}">
                <a16:creationId xmlns:a16="http://schemas.microsoft.com/office/drawing/2014/main" id="{705682EE-166D-F921-5DD4-90C632C90DB0}"/>
              </a:ext>
            </a:extLst>
          </p:cNvPr>
          <p:cNvPicPr>
            <a:picLocks noChangeAspect="1"/>
          </p:cNvPicPr>
          <p:nvPr/>
        </p:nvPicPr>
        <p:blipFill>
          <a:blip r:embed="rId3"/>
          <a:stretch>
            <a:fillRect/>
          </a:stretch>
        </p:blipFill>
        <p:spPr>
          <a:xfrm>
            <a:off x="311700" y="2571750"/>
            <a:ext cx="3461147" cy="23074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7200" b="1" dirty="0">
                <a:solidFill>
                  <a:srgbClr val="CC0000"/>
                </a:solidFill>
              </a:rPr>
              <a:t>THANK YOU</a:t>
            </a:r>
            <a:endParaRPr sz="7200" b="1" dirty="0">
              <a:solidFill>
                <a:srgbClr val="CC0000"/>
              </a:solidFill>
            </a:endParaRPr>
          </a:p>
        </p:txBody>
      </p:sp>
      <p:sp>
        <p:nvSpPr>
          <p:cNvPr id="72" name="Google Shape;72;p16"/>
          <p:cNvSpPr txBox="1">
            <a:spLocks noGrp="1"/>
          </p:cNvSpPr>
          <p:nvPr>
            <p:ph type="body" idx="1"/>
          </p:nvPr>
        </p:nvSpPr>
        <p:spPr>
          <a:xfrm>
            <a:off x="311700" y="1231056"/>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sz="1600"/>
              <a:t>By: karam saleh                                                                                                class:7F</a:t>
            </a:r>
            <a:endParaRPr sz="16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66</Words>
  <Application>Microsoft Office PowerPoint</Application>
  <PresentationFormat>On-screen Show (16:9)</PresentationFormat>
  <Paragraphs>14</Paragraphs>
  <Slides>4</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Simple Light</vt:lpstr>
      <vt:lpstr>Online Danger</vt:lpstr>
      <vt:lpstr>Pros of the internet </vt:lpstr>
      <vt:lpstr>Cons of the internet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Danger</dc:title>
  <dc:creator>lenovo</dc:creator>
  <cp:lastModifiedBy>Shahd Khilleh</cp:lastModifiedBy>
  <cp:revision>4</cp:revision>
  <dcterms:modified xsi:type="dcterms:W3CDTF">2023-09-23T15:39:32Z</dcterms:modified>
</cp:coreProperties>
</file>