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B3E2BACB-F064-4A9D-8E8C-1A194D71F6A6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95781F03-8F2E-4B3B-8E64-30D842D0A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842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BACB-F064-4A9D-8E8C-1A194D71F6A6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1F03-8F2E-4B3B-8E64-30D842D0A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027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BACB-F064-4A9D-8E8C-1A194D71F6A6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1F03-8F2E-4B3B-8E64-30D842D0A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26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BACB-F064-4A9D-8E8C-1A194D71F6A6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1F03-8F2E-4B3B-8E64-30D842D0A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835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BACB-F064-4A9D-8E8C-1A194D71F6A6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1F03-8F2E-4B3B-8E64-30D842D0A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563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BACB-F064-4A9D-8E8C-1A194D71F6A6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1F03-8F2E-4B3B-8E64-30D842D0A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313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BACB-F064-4A9D-8E8C-1A194D71F6A6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1F03-8F2E-4B3B-8E64-30D842D0A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397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BACB-F064-4A9D-8E8C-1A194D71F6A6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1F03-8F2E-4B3B-8E64-30D842D0A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82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BACB-F064-4A9D-8E8C-1A194D71F6A6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1F03-8F2E-4B3B-8E64-30D842D0A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926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BACB-F064-4A9D-8E8C-1A194D71F6A6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95781F03-8F2E-4B3B-8E64-30D842D0A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06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B3E2BACB-F064-4A9D-8E8C-1A194D71F6A6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95781F03-8F2E-4B3B-8E64-30D842D0A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4611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B3E2BACB-F064-4A9D-8E8C-1A194D71F6A6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95781F03-8F2E-4B3B-8E64-30D842D0A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132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38AB8-780D-D661-3671-3A0540AEFE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lgerian" panose="04020705040A02060702" pitchFamily="82" charset="0"/>
              </a:rPr>
              <a:t>How to solve computer problems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4BD892-F000-2047-A653-4CC5A21B42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512" y="4758430"/>
            <a:ext cx="9228201" cy="1094365"/>
          </a:xfrm>
        </p:spPr>
        <p:txBody>
          <a:bodyPr/>
          <a:lstStyle/>
          <a:p>
            <a:pPr algn="ctr"/>
            <a:r>
              <a:rPr lang="en-US" dirty="0"/>
              <a:t>Done By: Natalie Al-Sharqawi</a:t>
            </a:r>
          </a:p>
        </p:txBody>
      </p:sp>
    </p:spTree>
    <p:extLst>
      <p:ext uri="{BB962C8B-B14F-4D97-AF65-F5344CB8AC3E}">
        <p14:creationId xmlns:p14="http://schemas.microsoft.com/office/powerpoint/2010/main" val="17116175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9503C-0BFA-26FD-8485-22E2CA849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Things to try when u have Troubleshooting :</a:t>
            </a:r>
          </a:p>
        </p:txBody>
      </p:sp>
      <p:pic>
        <p:nvPicPr>
          <p:cNvPr id="1026" name="Picture 2" descr="Most Common Computer Problems and Their Solutions|Quicktech">
            <a:extLst>
              <a:ext uri="{FF2B5EF4-FFF2-40B4-BE49-F238E27FC236}">
                <a16:creationId xmlns:a16="http://schemas.microsoft.com/office/drawing/2014/main" id="{479CE062-3BD2-BE13-8EAC-01E25314207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9791" y="2272683"/>
            <a:ext cx="4671456" cy="3781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013B970-D65E-50AC-16A9-A8319B67F9FB}"/>
              </a:ext>
            </a:extLst>
          </p:cNvPr>
          <p:cNvSpPr txBox="1"/>
          <p:nvPr/>
        </p:nvSpPr>
        <p:spPr>
          <a:xfrm>
            <a:off x="506027" y="2556769"/>
            <a:ext cx="741285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3600" b="1" dirty="0"/>
              <a:t> Consult  Google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3600" b="1" dirty="0"/>
              <a:t> Reboot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3600" b="1" dirty="0"/>
              <a:t> Check C connections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3600" b="1" dirty="0"/>
              <a:t> Look for Program Updates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3600" b="1" dirty="0"/>
              <a:t> Close  Background Tasks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3600" b="1" dirty="0"/>
              <a:t>Clean Up Your Hard Drive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3600" b="1" dirty="0"/>
              <a:t> Run an Antivirus</a:t>
            </a:r>
          </a:p>
        </p:txBody>
      </p:sp>
    </p:spTree>
    <p:extLst>
      <p:ext uri="{BB962C8B-B14F-4D97-AF65-F5344CB8AC3E}">
        <p14:creationId xmlns:p14="http://schemas.microsoft.com/office/powerpoint/2010/main" val="4158391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6DF7F-B126-3A12-B791-80B15CBAA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easy fixes for common computer problems :  </a:t>
            </a:r>
          </a:p>
        </p:txBody>
      </p:sp>
      <p:pic>
        <p:nvPicPr>
          <p:cNvPr id="2050" name="Picture 2" descr="Computer Troubleshooting - iFixit">
            <a:extLst>
              <a:ext uri="{FF2B5EF4-FFF2-40B4-BE49-F238E27FC236}">
                <a16:creationId xmlns:a16="http://schemas.microsoft.com/office/drawing/2014/main" id="{CD7F4E77-2863-2AB7-33F4-207A9DB746A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610" y="2663301"/>
            <a:ext cx="4145531" cy="3495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E135B13-8772-E3DC-8CB2-9E66392A6FD2}"/>
              </a:ext>
            </a:extLst>
          </p:cNvPr>
          <p:cNvSpPr txBox="1"/>
          <p:nvPr/>
        </p:nvSpPr>
        <p:spPr>
          <a:xfrm>
            <a:off x="527083" y="2690336"/>
            <a:ext cx="64152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4000" b="1" dirty="0"/>
              <a:t> Run a thorough virus Scan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4000" b="1" dirty="0"/>
              <a:t> Update your software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4000" b="1" dirty="0"/>
              <a:t> cut down on the bloat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4000" b="1" dirty="0"/>
              <a:t> Test your Wi -Fi Connection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4000" b="1" dirty="0"/>
              <a:t> Reinstall the operating system </a:t>
            </a:r>
          </a:p>
        </p:txBody>
      </p:sp>
    </p:spTree>
    <p:extLst>
      <p:ext uri="{BB962C8B-B14F-4D97-AF65-F5344CB8AC3E}">
        <p14:creationId xmlns:p14="http://schemas.microsoft.com/office/powerpoint/2010/main" val="2823006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32</TotalTime>
  <Words>81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Algerian</vt:lpstr>
      <vt:lpstr>Arial</vt:lpstr>
      <vt:lpstr>Calibri Light</vt:lpstr>
      <vt:lpstr>Wingdings</vt:lpstr>
      <vt:lpstr>Metropolitan</vt:lpstr>
      <vt:lpstr>How to solve computer problems</vt:lpstr>
      <vt:lpstr>Things to try when u have Troubleshooting :</vt:lpstr>
      <vt:lpstr>5 easy fixes for common computer problems :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solve computer problems</dc:title>
  <dc:creator>Suhel Al Sharqawi</dc:creator>
  <cp:lastModifiedBy>Suhel Al Sharqawi</cp:lastModifiedBy>
  <cp:revision>5</cp:revision>
  <dcterms:created xsi:type="dcterms:W3CDTF">2023-09-23T14:03:58Z</dcterms:created>
  <dcterms:modified xsi:type="dcterms:W3CDTF">2023-09-23T14:36:36Z</dcterms:modified>
</cp:coreProperties>
</file>