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1A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0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0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0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2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0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8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7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9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3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022A76E-6B8E-4DF6-BF2F-60D7613CE12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22EC5186-AF28-4096-89A4-C600EBB85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36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173E8-A7FD-1A07-44A1-A369A1FA83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 creative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119F2C-C278-B199-E15D-8AAFAAA95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Sara Shehadeh 8F</a:t>
            </a:r>
          </a:p>
        </p:txBody>
      </p:sp>
    </p:spTree>
    <p:extLst>
      <p:ext uri="{BB962C8B-B14F-4D97-AF65-F5344CB8AC3E}">
        <p14:creationId xmlns:p14="http://schemas.microsoft.com/office/powerpoint/2010/main" val="92603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5EC95-12DA-D020-664C-FEB56A957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i="0" dirty="0">
                <a:solidFill>
                  <a:srgbClr val="6699FF"/>
                </a:solidFill>
                <a:effectLst/>
                <a:latin typeface="Berlin Sans FB Demi" panose="020E0802020502020306" pitchFamily="34" charset="0"/>
              </a:rPr>
              <a:t>How to act responsibly and safely when solving computer problems </a:t>
            </a:r>
            <a:endParaRPr lang="en-US" sz="4000" dirty="0">
              <a:solidFill>
                <a:srgbClr val="6699FF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96065-746A-3D50-EE41-F3303533F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2F51AF"/>
                </a:solidFill>
              </a:rPr>
              <a:t>1- Keep your device updated at all times, this makes it harder for hackers to take any significant information from your device.</a:t>
            </a:r>
          </a:p>
          <a:p>
            <a:r>
              <a:rPr lang="en-US" sz="3200" dirty="0">
                <a:solidFill>
                  <a:srgbClr val="2F51AF"/>
                </a:solidFill>
              </a:rPr>
              <a:t>2- Change your password regularly. Over time, a hacker might attempt to log into your account more than once. Frequently changing your password lowers the chance that they will gain access frequently.</a:t>
            </a:r>
          </a:p>
          <a:p>
            <a:r>
              <a:rPr lang="en-US" sz="3200" dirty="0">
                <a:solidFill>
                  <a:srgbClr val="2F51AF"/>
                </a:solidFill>
              </a:rPr>
              <a:t>3- Download firewall, it blocks hackers from stealing any information.</a:t>
            </a:r>
          </a:p>
          <a:p>
            <a:endParaRPr lang="en-US" dirty="0">
              <a:solidFill>
                <a:srgbClr val="2F51A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5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7A7D6-B66F-D162-A5DB-46F0D80C3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i="0" dirty="0">
                <a:solidFill>
                  <a:srgbClr val="6699FF"/>
                </a:solidFill>
                <a:effectLst/>
                <a:latin typeface="Berlin Sans FB Demi" panose="020E0802020502020306" pitchFamily="34" charset="0"/>
              </a:rPr>
              <a:t>How to act responsibly and safely when solving computer problems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D25F6-9347-5A40-8603-93774CAAE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>
              <a:solidFill>
                <a:srgbClr val="2F51AF"/>
              </a:solidFill>
            </a:endParaRPr>
          </a:p>
          <a:p>
            <a:r>
              <a:rPr lang="en-US" sz="3600" dirty="0">
                <a:solidFill>
                  <a:srgbClr val="2F51AF"/>
                </a:solidFill>
              </a:rPr>
              <a:t>4- To have a good Anti-virus, pretty self explanatory. </a:t>
            </a:r>
          </a:p>
          <a:p>
            <a:r>
              <a:rPr lang="en-US" sz="3600" dirty="0">
                <a:solidFill>
                  <a:srgbClr val="2F51AF"/>
                </a:solidFill>
              </a:rPr>
              <a:t>5- The system should be unplugged from the power source when it Is not being used for a long time.</a:t>
            </a:r>
          </a:p>
          <a:p>
            <a:r>
              <a:rPr lang="en-US" sz="3600" dirty="0">
                <a:solidFill>
                  <a:srgbClr val="2F51AF"/>
                </a:solidFill>
              </a:rPr>
              <a:t>6- Always check for any weird/ unusual messages that are sent to the device.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82713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44E3BB9A-3BF5-4BE4-90CF-48BFABC785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10</TotalTime>
  <Words>145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Berlin Sans FB Demi</vt:lpstr>
      <vt:lpstr>Calibri Light</vt:lpstr>
      <vt:lpstr>Metropolitan</vt:lpstr>
      <vt:lpstr>Be creative</vt:lpstr>
      <vt:lpstr>How to act responsibly and safely when solving computer problems </vt:lpstr>
      <vt:lpstr>How to act responsibly and safely when solving computer problems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creative</dc:title>
  <dc:creator>gts</dc:creator>
  <cp:lastModifiedBy>gts</cp:lastModifiedBy>
  <cp:revision>7</cp:revision>
  <dcterms:created xsi:type="dcterms:W3CDTF">2023-09-20T16:07:01Z</dcterms:created>
  <dcterms:modified xsi:type="dcterms:W3CDTF">2023-09-22T08:37:54Z</dcterms:modified>
</cp:coreProperties>
</file>