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2" r:id="rId4"/>
    <p:sldId id="261" r:id="rId5"/>
    <p:sldId id="263" r:id="rId6"/>
    <p:sldId id="259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2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3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5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46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312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3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737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014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9/21/2023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430F7-6B29-AB37-F456-02EB5081A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5736" y="640081"/>
            <a:ext cx="5916145" cy="3812102"/>
          </a:xfrm>
        </p:spPr>
        <p:txBody>
          <a:bodyPr anchor="b">
            <a:normAutofit/>
          </a:bodyPr>
          <a:lstStyle/>
          <a:p>
            <a:pPr algn="l"/>
            <a:r>
              <a:rPr lang="en-US" sz="5500" dirty="0">
                <a:solidFill>
                  <a:schemeClr val="bg1"/>
                </a:solidFill>
              </a:rPr>
              <a:t>How to act responsibly and safely when using a computer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EE21E-4226-7AA7-9BBF-4E76ED81D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5735" y="4646030"/>
            <a:ext cx="5916145" cy="1344868"/>
          </a:xfrm>
        </p:spPr>
        <p:txBody>
          <a:bodyPr anchor="t"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3" descr="A close-up of a hand on a keyboard&#10;&#10;Description automatically generated">
            <a:extLst>
              <a:ext uri="{FF2B5EF4-FFF2-40B4-BE49-F238E27FC236}">
                <a16:creationId xmlns:a16="http://schemas.microsoft.com/office/drawing/2014/main" id="{B8FEA0CC-4365-04E7-E55F-76B4FBF5CD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31" r="33270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34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5C1D-B252-B73E-BBE8-DA8EB0225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67E05-D9F2-29F0-A6DF-C21E8B190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Never open Emails that you aren’t familiar with or emails from websites you don’t know.</a:t>
            </a:r>
          </a:p>
          <a:p>
            <a:r>
              <a:rPr lang="en-US" dirty="0"/>
              <a:t>Learn how to spot fake emails and websites.</a:t>
            </a:r>
          </a:p>
        </p:txBody>
      </p:sp>
    </p:spTree>
    <p:extLst>
      <p:ext uri="{BB962C8B-B14F-4D97-AF65-F5344CB8AC3E}">
        <p14:creationId xmlns:p14="http://schemas.microsoft.com/office/powerpoint/2010/main" val="26303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EC74A-43E3-F00C-FC65-13D7912C4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365D9-DB03-C411-1890-961B4E819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Never give out your personal information such as: your password, full name etc. </a:t>
            </a:r>
          </a:p>
          <a:p>
            <a:r>
              <a:rPr lang="en-US" dirty="0"/>
              <a:t>Don’t use the same password for every site, and create a strong password</a:t>
            </a:r>
          </a:p>
        </p:txBody>
      </p:sp>
    </p:spTree>
    <p:extLst>
      <p:ext uri="{BB962C8B-B14F-4D97-AF65-F5344CB8AC3E}">
        <p14:creationId xmlns:p14="http://schemas.microsoft.com/office/powerpoint/2010/main" val="2300756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5158F-9E10-5553-3E60-1B6EC82C1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Anti</a:t>
            </a:r>
            <a:r>
              <a:rPr lang="en-US" b="0" i="0" dirty="0">
                <a:solidFill>
                  <a:srgbClr val="E2EEFF"/>
                </a:solidFill>
                <a:effectLst/>
                <a:latin typeface="+mn-lt"/>
              </a:rPr>
              <a:t>-virus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3A4F7-E3E6-FD08-2735-47CB8FC0F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the latest anti</a:t>
            </a:r>
            <a:r>
              <a:rPr lang="en-US" b="0" i="0" dirty="0">
                <a:effectLst/>
              </a:rPr>
              <a:t>-virus software and firewall software for maximum security while browsing the internet.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98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53A61-F8B1-ADAE-7744-13EA9CEF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E2F08-003D-35ED-F59B-90A478999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update your computer software because with every update comes more security features so hackers can't get in your computer. </a:t>
            </a:r>
          </a:p>
        </p:txBody>
      </p:sp>
    </p:spTree>
    <p:extLst>
      <p:ext uri="{BB962C8B-B14F-4D97-AF65-F5344CB8AC3E}">
        <p14:creationId xmlns:p14="http://schemas.microsoft.com/office/powerpoint/2010/main" val="53048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A76B5-7DD6-D02B-862E-34FE0A8E4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25678-AADE-F9FB-FD23-A8C436C3D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give your personal/sensitive information to websites that aren’t trusted/aren’t secure.</a:t>
            </a:r>
          </a:p>
        </p:txBody>
      </p:sp>
    </p:spTree>
    <p:extLst>
      <p:ext uri="{BB962C8B-B14F-4D97-AF65-F5344CB8AC3E}">
        <p14:creationId xmlns:p14="http://schemas.microsoft.com/office/powerpoint/2010/main" val="88826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84AD-B7F8-F5E9-2275-BBFCAFA0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19A19-3203-E6ED-3682-434DA4A0F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open advertisements when you're browsing the internet or press any links from a suspicious advertisement.</a:t>
            </a:r>
          </a:p>
        </p:txBody>
      </p:sp>
    </p:spTree>
    <p:extLst>
      <p:ext uri="{BB962C8B-B14F-4D97-AF65-F5344CB8AC3E}">
        <p14:creationId xmlns:p14="http://schemas.microsoft.com/office/powerpoint/2010/main" val="179107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BB77-56EE-C3FE-6E38-852C7972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50E7C-B4C5-0F38-C42D-144440B4D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Never open any links from people you don’t know very well.</a:t>
            </a:r>
          </a:p>
        </p:txBody>
      </p:sp>
    </p:spTree>
    <p:extLst>
      <p:ext uri="{BB962C8B-B14F-4D97-AF65-F5344CB8AC3E}">
        <p14:creationId xmlns:p14="http://schemas.microsoft.com/office/powerpoint/2010/main" val="4144221081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1E1834"/>
      </a:dk2>
      <a:lt2>
        <a:srgbClr val="F0F3F3"/>
      </a:lt2>
      <a:accent1>
        <a:srgbClr val="C34D5B"/>
      </a:accent1>
      <a:accent2>
        <a:srgbClr val="B13B7B"/>
      </a:accent2>
      <a:accent3>
        <a:srgbClr val="C34DBE"/>
      </a:accent3>
      <a:accent4>
        <a:srgbClr val="853BB1"/>
      </a:accent4>
      <a:accent5>
        <a:srgbClr val="664DC3"/>
      </a:accent5>
      <a:accent6>
        <a:srgbClr val="3B53B1"/>
      </a:accent6>
      <a:hlink>
        <a:srgbClr val="7B4FC4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156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Demi Cond</vt:lpstr>
      <vt:lpstr>Franklin Gothic Medium</vt:lpstr>
      <vt:lpstr>Wingdings</vt:lpstr>
      <vt:lpstr>JuxtaposeVTI</vt:lpstr>
      <vt:lpstr>How to act responsibly and safely when using a computer</vt:lpstr>
      <vt:lpstr>emails</vt:lpstr>
      <vt:lpstr>Personal information</vt:lpstr>
      <vt:lpstr>Anti-virus</vt:lpstr>
      <vt:lpstr>Software updates</vt:lpstr>
      <vt:lpstr>Websites </vt:lpstr>
      <vt:lpstr>Advertisements </vt:lpstr>
      <vt:lpstr>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act responsibly and safely when using a computer</dc:title>
  <dc:creator>Victor Hattar</dc:creator>
  <cp:lastModifiedBy>Victor Hattar</cp:lastModifiedBy>
  <cp:revision>1</cp:revision>
  <dcterms:created xsi:type="dcterms:W3CDTF">2023-09-21T16:34:15Z</dcterms:created>
  <dcterms:modified xsi:type="dcterms:W3CDTF">2023-09-21T17:05:42Z</dcterms:modified>
</cp:coreProperties>
</file>