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04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dirty="0"/>
              <a:t>9/22/2023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9/22/2023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9/22/2023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9/22/2023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9/22/2023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9/22/2023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9/22/2023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9/22/2023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9/22/2023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9/22/2023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9/22/2023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9/22/2023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DDB80A-614C-45A9-A50C-EE59204A73B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computer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6F635C2-ABA9-4D1F-B146-2CA7237ECDF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By: Raya Akkawi</a:t>
            </a:r>
          </a:p>
        </p:txBody>
      </p:sp>
    </p:spTree>
    <p:extLst>
      <p:ext uri="{BB962C8B-B14F-4D97-AF65-F5344CB8AC3E}">
        <p14:creationId xmlns:p14="http://schemas.microsoft.com/office/powerpoint/2010/main" val="291321005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FA5563-2FD2-4FDB-BAFC-D321AD262BFF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0" y="457200"/>
            <a:ext cx="10820400" cy="5761038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/>
              <a:t>Regular Backups</a:t>
            </a:r>
            <a:r>
              <a:rPr lang="en-US" dirty="0"/>
              <a:t>: Promote the habit of regularly backing up important files and data. Stress the value of preparedness in case of data loss or system failures</a:t>
            </a:r>
          </a:p>
          <a:p>
            <a:r>
              <a:rPr lang="en-US" b="1" dirty="0"/>
              <a:t>Software Updates: </a:t>
            </a:r>
            <a:r>
              <a:rPr lang="en-US" dirty="0"/>
              <a:t>Explain that keeping software, operating systems, and applications up to date is essential to patch security vulnerabilities</a:t>
            </a:r>
          </a:p>
          <a:p>
            <a:r>
              <a:rPr lang="en-US" b="1" dirty="0">
                <a:latin typeface="Söhne"/>
              </a:rPr>
              <a:t>Password Security:</a:t>
            </a:r>
            <a:r>
              <a:rPr lang="en-US" dirty="0"/>
              <a:t> Stress the significance of strong, unique passwords for different accounts. Promote the use of password managers for added security</a:t>
            </a:r>
          </a:p>
          <a:p>
            <a:r>
              <a:rPr lang="en-US" b="1" dirty="0"/>
              <a:t>Safe Browsing</a:t>
            </a:r>
            <a:r>
              <a:rPr lang="en-US" dirty="0"/>
              <a:t>: Encourage responsible web browsing by avoiding shady websites and downloading files only from trusted sources.</a:t>
            </a:r>
          </a:p>
          <a:p>
            <a:r>
              <a:rPr lang="en-US" b="1" dirty="0">
                <a:latin typeface="Söhne"/>
              </a:rPr>
              <a:t>Caring for Hardware</a:t>
            </a:r>
            <a:r>
              <a:rPr lang="en-US" dirty="0">
                <a:solidFill>
                  <a:srgbClr val="D1D5DB"/>
                </a:solidFill>
                <a:latin typeface="Söhne"/>
              </a:rPr>
              <a:t>: </a:t>
            </a:r>
            <a:r>
              <a:rPr lang="en-US" dirty="0"/>
              <a:t>Explain the value of regular maintenance and cleaning of computer hardware to extend its lifespan and prevent overheating</a:t>
            </a:r>
          </a:p>
          <a:p>
            <a:r>
              <a:rPr lang="en-US" b="1" dirty="0">
                <a:latin typeface="Söhne"/>
              </a:rPr>
              <a:t>Responsible Gaming</a:t>
            </a:r>
            <a:r>
              <a:rPr lang="en-US" dirty="0">
                <a:solidFill>
                  <a:srgbClr val="D1D5DB"/>
                </a:solidFill>
                <a:latin typeface="Söhne"/>
              </a:rPr>
              <a:t>: </a:t>
            </a:r>
            <a:r>
              <a:rPr lang="en-US" dirty="0"/>
              <a:t>For gamers, stress the importance of moderating screen time and maintaining a healthy balance between gaming and other life activities</a:t>
            </a:r>
          </a:p>
          <a:p>
            <a:r>
              <a:rPr lang="en-US" b="1" dirty="0">
                <a:latin typeface="Söhne"/>
              </a:rPr>
              <a:t>Secure Wi-Fi Networks: </a:t>
            </a:r>
            <a:r>
              <a:rPr lang="en-US" dirty="0"/>
              <a:t>Encourage users to set strong passwords for their Wi-Fi networks and avoid using public Wi-Fi for sensitive tasks without a VPN</a:t>
            </a:r>
          </a:p>
          <a:p>
            <a:r>
              <a:rPr lang="en-US" b="1" dirty="0">
                <a:latin typeface="Söhne"/>
              </a:rPr>
              <a:t>Responsible Sharing: </a:t>
            </a:r>
            <a:r>
              <a:rPr lang="en-US" dirty="0"/>
              <a:t>Advise against sharing sensitive information on public forums and social media, as it can be exploited by malicious actors.</a:t>
            </a:r>
          </a:p>
          <a:p>
            <a:r>
              <a:rPr lang="en-US" b="1" dirty="0"/>
              <a:t>Antivirus and Security Software: </a:t>
            </a:r>
            <a:r>
              <a:rPr lang="en-US" dirty="0"/>
              <a:t>Encourage the use of reputable antivirus and security software to protect against malware, ransomware, and other cyber threats.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603970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8090AE7-9A84-485E-AF4F-876223C3F5A7}"/>
              </a:ext>
            </a:extLst>
          </p:cNvPr>
          <p:cNvSpPr txBox="1"/>
          <p:nvPr/>
        </p:nvSpPr>
        <p:spPr>
          <a:xfrm>
            <a:off x="2528047" y="2770095"/>
            <a:ext cx="1083833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/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796096042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44</TotalTime>
  <Words>221</Words>
  <Application>Microsoft Office PowerPoint</Application>
  <PresentationFormat>Widescreen</PresentationFormat>
  <Paragraphs>14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Century Gothic</vt:lpstr>
      <vt:lpstr>Söhne</vt:lpstr>
      <vt:lpstr>Vapor Trail</vt:lpstr>
      <vt:lpstr>computer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</dc:title>
  <dc:creator>raya akkawi</dc:creator>
  <cp:lastModifiedBy>raya akkawi</cp:lastModifiedBy>
  <cp:revision>6</cp:revision>
  <dcterms:created xsi:type="dcterms:W3CDTF">2023-09-19T17:06:51Z</dcterms:created>
  <dcterms:modified xsi:type="dcterms:W3CDTF">2023-09-22T08:30:26Z</dcterms:modified>
</cp:coreProperties>
</file>