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mmoud hamdan" initials="mh" lastIdx="2" clrIdx="0">
    <p:extLst>
      <p:ext uri="{19B8F6BF-5375-455C-9EA6-DF929625EA0E}">
        <p15:presenceInfo xmlns:p15="http://schemas.microsoft.com/office/powerpoint/2012/main" userId="5ccdf5590a49e4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2T10:13:57.141" idx="1">
    <p:pos x="3753" y="3083"/>
    <p:text>1 non fiction.  2 non fiction 3 fiction 4 non fiction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2T10:28:32.289" idx="2">
    <p:pos x="6806" y="3042"/>
    <p:text>Its a realistic fiction story because it has character , setting and event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 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hyperlink" Target="http://goshenpl.lib.in.us/kids/kids-booklists/realistic-fiction-bibliography/" TargetMode="External" /><Relationship Id="rId4" Type="http://schemas.openxmlformats.org/officeDocument/2006/relationships/image" Target="../media/image14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 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11" Type="http://schemas.openxmlformats.org/officeDocument/2006/relationships/comments" Target="../comments/comment1.xml" 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 /><Relationship Id="rId10" Type="http://schemas.openxmlformats.org/officeDocument/2006/relationships/image" Target="../media/image20.jpeg" /><Relationship Id="rId4" Type="http://schemas.openxmlformats.org/officeDocument/2006/relationships/image" Target="../media/image17.jpeg" 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comments" Target="../comments/commen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</a:t>
            </a:r>
            <a:r>
              <a:rPr lang="en-US" sz="2000" b="1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t</a:t>
            </a:r>
            <a:r>
              <a:rPr lang="en-US" sz="2000">
                <a:latin typeface="Century Gothic" panose="020B0502020202020204" pitchFamily="34" charset="0"/>
              </a:rPr>
              <a:t>o </a:t>
            </a:r>
            <a:r>
              <a:rPr lang="en-US" sz="2000" dirty="0">
                <a:latin typeface="Century Gothic" panose="020B0502020202020204" pitchFamily="34" charset="0"/>
              </a:rPr>
              <a:t>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GB" sz="3200" dirty="0">
                <a:latin typeface="Century Gothic" panose="020B0502020202020204" pitchFamily="34" charset="0"/>
              </a:rPr>
              <a:t>Non fiction</a:t>
            </a: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7" y="-100879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2965" y="2007509"/>
            <a:ext cx="941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268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mahmmoud hamdan</cp:lastModifiedBy>
  <cp:revision>29</cp:revision>
  <dcterms:created xsi:type="dcterms:W3CDTF">2020-07-14T14:56:01Z</dcterms:created>
  <dcterms:modified xsi:type="dcterms:W3CDTF">2023-09-22T07:29:26Z</dcterms:modified>
</cp:coreProperties>
</file>