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How to act when solving computer problems</a:t>
            </a:r>
            <a:endParaRPr lang="en-US" sz="4800" dirty="0"/>
          </a:p>
        </p:txBody>
      </p:sp>
      <p:sp>
        <p:nvSpPr>
          <p:cNvPr id="3" name="Subtitle 2"/>
          <p:cNvSpPr>
            <a:spLocks noGrp="1"/>
          </p:cNvSpPr>
          <p:nvPr>
            <p:ph type="subTitle" idx="1"/>
          </p:nvPr>
        </p:nvSpPr>
        <p:spPr/>
        <p:txBody>
          <a:bodyPr/>
          <a:lstStyle/>
          <a:p>
            <a:r>
              <a:rPr lang="en-US" dirty="0" smtClean="0"/>
              <a:t>Done by: Tina </a:t>
            </a:r>
            <a:r>
              <a:rPr lang="en-US" dirty="0" err="1" smtClean="0"/>
              <a:t>Bqaeen</a:t>
            </a:r>
            <a:r>
              <a:rPr lang="en-US" dirty="0" smtClean="0"/>
              <a:t> class 8D</a:t>
            </a:r>
            <a:endParaRPr lang="en-US" dirty="0"/>
          </a:p>
        </p:txBody>
      </p:sp>
    </p:spTree>
    <p:extLst>
      <p:ext uri="{BB962C8B-B14F-4D97-AF65-F5344CB8AC3E}">
        <p14:creationId xmlns:p14="http://schemas.microsoft.com/office/powerpoint/2010/main" val="2751693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problems</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examples of computer problems:</a:t>
            </a:r>
          </a:p>
          <a:p>
            <a:pPr marL="457200" indent="-457200">
              <a:buFont typeface="+mj-lt"/>
              <a:buAutoNum type="arabicPeriod"/>
            </a:pPr>
            <a:r>
              <a:rPr lang="en-US" dirty="0" smtClean="0"/>
              <a:t>General slowdown</a:t>
            </a:r>
          </a:p>
          <a:p>
            <a:pPr marL="457200" indent="-457200">
              <a:buFont typeface="+mj-lt"/>
              <a:buAutoNum type="arabicPeriod"/>
            </a:pPr>
            <a:r>
              <a:rPr lang="en-US" dirty="0" smtClean="0"/>
              <a:t>Your P.C won’t turn on</a:t>
            </a:r>
          </a:p>
          <a:p>
            <a:pPr marL="457200" indent="-457200">
              <a:buFont typeface="+mj-lt"/>
              <a:buAutoNum type="arabicPeriod"/>
            </a:pPr>
            <a:r>
              <a:rPr lang="en-US" dirty="0" smtClean="0"/>
              <a:t>Audio issues</a:t>
            </a:r>
          </a:p>
          <a:p>
            <a:pPr marL="457200" indent="-457200">
              <a:buFont typeface="+mj-lt"/>
              <a:buAutoNum type="arabicPeriod"/>
            </a:pPr>
            <a:r>
              <a:rPr lang="en-US" dirty="0" smtClean="0"/>
              <a:t>Your computer won’t start</a:t>
            </a:r>
          </a:p>
          <a:p>
            <a:pPr marL="0" indent="0">
              <a:buNone/>
            </a:pPr>
            <a:r>
              <a:rPr lang="en-US" dirty="0"/>
              <a:t>It is very important to know how to act when solving computer problems and knowing how to act safely and responsibly</a:t>
            </a:r>
          </a:p>
        </p:txBody>
      </p:sp>
    </p:spTree>
    <p:extLst>
      <p:ext uri="{BB962C8B-B14F-4D97-AF65-F5344CB8AC3E}">
        <p14:creationId xmlns:p14="http://schemas.microsoft.com/office/powerpoint/2010/main" val="4232523477"/>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computer problems</a:t>
            </a:r>
            <a:endParaRPr lang="en-US" dirty="0"/>
          </a:p>
        </p:txBody>
      </p:sp>
      <p:sp>
        <p:nvSpPr>
          <p:cNvPr id="3" name="Content Placeholder 2"/>
          <p:cNvSpPr>
            <a:spLocks noGrp="1"/>
          </p:cNvSpPr>
          <p:nvPr>
            <p:ph idx="1"/>
          </p:nvPr>
        </p:nvSpPr>
        <p:spPr/>
        <p:txBody>
          <a:bodyPr/>
          <a:lstStyle/>
          <a:p>
            <a:r>
              <a:rPr lang="en-US" sz="2800" dirty="0" smtClean="0"/>
              <a:t>When you are solving computer problems, you will be working with electrical equipment. Your priority is to stay safe. Always have  someone older that you, for example your parents before trying to fix computer problems </a:t>
            </a:r>
            <a:r>
              <a:rPr lang="en-US" dirty="0" smtClean="0"/>
              <a:t>by yourself.</a:t>
            </a:r>
            <a:endParaRPr lang="en-US" dirty="0"/>
          </a:p>
        </p:txBody>
      </p:sp>
    </p:spTree>
    <p:extLst>
      <p:ext uri="{BB962C8B-B14F-4D97-AF65-F5344CB8AC3E}">
        <p14:creationId xmlns:p14="http://schemas.microsoft.com/office/powerpoint/2010/main" val="2455115637"/>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stay safe and act responsibly when solving computer problems?</a:t>
            </a:r>
            <a:endParaRPr lang="en-US" dirty="0"/>
          </a:p>
        </p:txBody>
      </p:sp>
      <p:sp>
        <p:nvSpPr>
          <p:cNvPr id="3" name="Content Placeholder 2"/>
          <p:cNvSpPr>
            <a:spLocks noGrp="1"/>
          </p:cNvSpPr>
          <p:nvPr>
            <p:ph idx="1"/>
          </p:nvPr>
        </p:nvSpPr>
        <p:spPr>
          <a:xfrm>
            <a:off x="1295401" y="2285999"/>
            <a:ext cx="9601196" cy="3589869"/>
          </a:xfrm>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Adult supervision when working with electrical wires and computers.</a:t>
            </a:r>
          </a:p>
          <a:p>
            <a:pPr marL="457200" indent="-457200">
              <a:buFont typeface="+mj-lt"/>
              <a:buAutoNum type="arabicPeriod"/>
            </a:pPr>
            <a:r>
              <a:rPr lang="en-US" dirty="0" smtClean="0"/>
              <a:t>Never use force when connecting and disconnecting a cable or component.</a:t>
            </a:r>
          </a:p>
          <a:p>
            <a:pPr marL="457200" indent="-457200">
              <a:buFont typeface="+mj-lt"/>
              <a:buAutoNum type="arabicPeriod"/>
            </a:pPr>
            <a:r>
              <a:rPr lang="en-US" dirty="0" smtClean="0"/>
              <a:t>Do not lift heavy equipment on your own.</a:t>
            </a:r>
          </a:p>
          <a:p>
            <a:pPr marL="457200" indent="-457200">
              <a:buFont typeface="+mj-lt"/>
              <a:buAutoNum type="arabicPeriod"/>
            </a:pPr>
            <a:r>
              <a:rPr lang="en-US" dirty="0" smtClean="0"/>
              <a:t>Do not open the case of your computer or any other device.</a:t>
            </a:r>
          </a:p>
          <a:p>
            <a:pPr marL="457200" indent="-457200">
              <a:buFont typeface="+mj-lt"/>
              <a:buAutoNum type="arabicPeriod"/>
            </a:pPr>
            <a:r>
              <a:rPr lang="en-US" dirty="0" smtClean="0"/>
              <a:t>If in doubt. STOP and ask for help.</a:t>
            </a:r>
          </a:p>
          <a:p>
            <a:pPr marL="457200" indent="-457200">
              <a:buFont typeface="+mj-lt"/>
              <a:buAutoNum type="arabicPeriod"/>
            </a:pPr>
            <a:endParaRPr lang="en-US" dirty="0"/>
          </a:p>
        </p:txBody>
      </p:sp>
    </p:spTree>
    <p:extLst>
      <p:ext uri="{BB962C8B-B14F-4D97-AF65-F5344CB8AC3E}">
        <p14:creationId xmlns:p14="http://schemas.microsoft.com/office/powerpoint/2010/main" val="1837866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you act safely and responsibly when solving computer problems?</a:t>
            </a:r>
            <a:endParaRPr lang="en-US" dirty="0"/>
          </a:p>
        </p:txBody>
      </p:sp>
      <p:sp>
        <p:nvSpPr>
          <p:cNvPr id="3" name="Content Placeholder 2"/>
          <p:cNvSpPr>
            <a:spLocks noGrp="1"/>
          </p:cNvSpPr>
          <p:nvPr>
            <p:ph idx="1"/>
          </p:nvPr>
        </p:nvSpPr>
        <p:spPr/>
        <p:txBody>
          <a:bodyPr>
            <a:normAutofit/>
          </a:bodyPr>
          <a:lstStyle/>
          <a:p>
            <a:r>
              <a:rPr lang="en-US" dirty="0" smtClean="0"/>
              <a:t>If you don’t act responsibly’ you may cause damage to the computer.</a:t>
            </a:r>
          </a:p>
          <a:p>
            <a:r>
              <a:rPr lang="en-US" dirty="0" smtClean="0"/>
              <a:t>You may accidentally hurt yourself.</a:t>
            </a:r>
          </a:p>
          <a:p>
            <a:r>
              <a:rPr lang="en-US" dirty="0" smtClean="0"/>
              <a:t>You might start an electrical fire </a:t>
            </a:r>
          </a:p>
          <a:p>
            <a:pPr marL="0" indent="0">
              <a:buNone/>
            </a:pPr>
            <a:endParaRPr lang="en-US" dirty="0" smtClean="0"/>
          </a:p>
          <a:p>
            <a:pPr marL="0" indent="0">
              <a:buNone/>
            </a:pPr>
            <a:r>
              <a:rPr lang="en-US" dirty="0" smtClean="0"/>
              <a:t>You should act safely and responsibly when dealing with computer problems because it will ensure you with safety and the safety of others around you.</a:t>
            </a:r>
          </a:p>
        </p:txBody>
      </p:sp>
    </p:spTree>
    <p:extLst>
      <p:ext uri="{BB962C8B-B14F-4D97-AF65-F5344CB8AC3E}">
        <p14:creationId xmlns:p14="http://schemas.microsoft.com/office/powerpoint/2010/main" val="26674323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1362</TotalTime>
  <Words>232</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How to act when solving computer problems</vt:lpstr>
      <vt:lpstr>Computer problems</vt:lpstr>
      <vt:lpstr>Solving computer problems</vt:lpstr>
      <vt:lpstr>How can you stay safe and act responsibly when solving computer problems?</vt:lpstr>
      <vt:lpstr>Why should you act safely and responsibly when solving computer problems?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act when solving computer problems</dc:title>
  <dc:creator>Microsoft account</dc:creator>
  <cp:lastModifiedBy>Microsoft account</cp:lastModifiedBy>
  <cp:revision>6</cp:revision>
  <dcterms:created xsi:type="dcterms:W3CDTF">2023-09-18T16:21:07Z</dcterms:created>
  <dcterms:modified xsi:type="dcterms:W3CDTF">2023-09-19T15:03:11Z</dcterms:modified>
</cp:coreProperties>
</file>