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750" autoAdjust="0"/>
  </p:normalViewPr>
  <p:slideViewPr>
    <p:cSldViewPr>
      <p:cViewPr varScale="1">
        <p:scale>
          <a:sx n="83" d="100"/>
          <a:sy n="83" d="100"/>
        </p:scale>
        <p:origin x="-1500"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extBox 7"/>
          <p:cNvSpPr txBox="1"/>
          <p:nvPr/>
        </p:nvSpPr>
        <p:spPr>
          <a:xfrm>
            <a:off x="1828800" y="3159760"/>
            <a:ext cx="457200" cy="1034129"/>
          </a:xfrm>
          <a:prstGeom prst="rect">
            <a:avLst/>
          </a:prstGeom>
          <a:noFill/>
        </p:spPr>
        <p:txBody>
          <a:bodyPr wrap="square" lIns="0" tIns="9144" rIns="0" bIns="9144" rtlCol="0" anchor="ctr"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2" name="Title 1"/>
          <p:cNvSpPr>
            <a:spLocks noGrp="1"/>
          </p:cNvSpPr>
          <p:nvPr>
            <p:ph type="ctrTitle"/>
          </p:nvPr>
        </p:nvSpPr>
        <p:spPr>
          <a:xfrm>
            <a:off x="777240" y="1219200"/>
            <a:ext cx="7543800" cy="2152650"/>
          </a:xfrm>
        </p:spPr>
        <p:txBody>
          <a:bodyPr>
            <a:noAutofit/>
          </a:bodyPr>
          <a:lstStyle>
            <a:lvl1pPr>
              <a:defRPr sz="60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133600" y="3375491"/>
            <a:ext cx="61722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5" name="Date Placeholder 14"/>
          <p:cNvSpPr>
            <a:spLocks noGrp="1"/>
          </p:cNvSpPr>
          <p:nvPr>
            <p:ph type="dt" sz="half" idx="10"/>
          </p:nvPr>
        </p:nvSpPr>
        <p:spPr/>
        <p:txBody>
          <a:bodyPr/>
          <a:lstStyle/>
          <a:p>
            <a:fld id="{A175F99F-C53A-4E35-870A-CF8B8652D82C}" type="datetimeFigureOut">
              <a:rPr lang="en-US" smtClean="0"/>
              <a:t>9/22/2023</a:t>
            </a:fld>
            <a:endParaRPr lang="en-US"/>
          </a:p>
        </p:txBody>
      </p:sp>
      <p:sp>
        <p:nvSpPr>
          <p:cNvPr id="16" name="Slide Number Placeholder 15"/>
          <p:cNvSpPr>
            <a:spLocks noGrp="1"/>
          </p:cNvSpPr>
          <p:nvPr>
            <p:ph type="sldNum" sz="quarter" idx="11"/>
          </p:nvPr>
        </p:nvSpPr>
        <p:spPr/>
        <p:txBody>
          <a:bodyPr/>
          <a:lstStyle/>
          <a:p>
            <a:fld id="{813E0A63-FE74-4C28-B40B-B3F41B07833E}"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75F99F-C53A-4E35-870A-CF8B8652D82C}" type="datetimeFigureOut">
              <a:rPr lang="en-US" smtClean="0"/>
              <a:t>9/22/2023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3E0A63-FE74-4C28-B40B-B3F41B07833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175F99F-C53A-4E35-870A-CF8B8652D82C}" type="datetimeFigureOut">
              <a:rPr lang="en-US" smtClean="0"/>
              <a:t>9/22/2023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3E0A63-FE74-4C28-B40B-B3F41B07833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14" name="Date Placeholder 13"/>
          <p:cNvSpPr>
            <a:spLocks noGrp="1"/>
          </p:cNvSpPr>
          <p:nvPr>
            <p:ph type="dt" sz="half" idx="10"/>
          </p:nvPr>
        </p:nvSpPr>
        <p:spPr/>
        <p:txBody>
          <a:bodyPr/>
          <a:lstStyle/>
          <a:p>
            <a:fld id="{A175F99F-C53A-4E35-870A-CF8B8652D82C}" type="datetimeFigureOut">
              <a:rPr lang="en-US" smtClean="0"/>
              <a:t>9/22/2023</a:t>
            </a:fld>
            <a:endParaRPr lang="en-US"/>
          </a:p>
        </p:txBody>
      </p:sp>
      <p:sp>
        <p:nvSpPr>
          <p:cNvPr id="15" name="Slide Number Placeholder 14"/>
          <p:cNvSpPr>
            <a:spLocks noGrp="1"/>
          </p:cNvSpPr>
          <p:nvPr>
            <p:ph type="sldNum" sz="quarter" idx="11"/>
          </p:nvPr>
        </p:nvSpPr>
        <p:spPr/>
        <p:txBody>
          <a:bodyPr/>
          <a:lstStyle/>
          <a:p>
            <a:fld id="{813E0A63-FE74-4C28-B40B-B3F41B07833E}" type="slidenum">
              <a:rPr lang="en-US" smtClean="0"/>
              <a:t>‹#›</a:t>
            </a:fld>
            <a:endParaRPr lang="en-US"/>
          </a:p>
        </p:txBody>
      </p:sp>
      <p:sp>
        <p:nvSpPr>
          <p:cNvPr id="16" name="Footer Placeholder 15"/>
          <p:cNvSpPr>
            <a:spLocks noGrp="1"/>
          </p:cNvSpPr>
          <p:nvPr>
            <p:ph type="ftr" sz="quarter" idx="12"/>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TextBox 7"/>
          <p:cNvSpPr txBox="1"/>
          <p:nvPr/>
        </p:nvSpPr>
        <p:spPr>
          <a:xfrm>
            <a:off x="4267200" y="4074497"/>
            <a:ext cx="457200" cy="1015663"/>
          </a:xfrm>
          <a:prstGeom prst="rect">
            <a:avLst/>
          </a:prstGeom>
          <a:noFill/>
        </p:spPr>
        <p:txBody>
          <a:bodyPr wrap="square" lIns="0" tIns="0" rIns="0" bIns="0" rtlCol="0" anchor="t"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3" name="Text Placeholder 2"/>
          <p:cNvSpPr>
            <a:spLocks noGrp="1"/>
          </p:cNvSpPr>
          <p:nvPr>
            <p:ph type="body" idx="1"/>
          </p:nvPr>
        </p:nvSpPr>
        <p:spPr>
          <a:xfrm>
            <a:off x="4572000" y="4267368"/>
            <a:ext cx="37338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2" name="Date Placeholder 11"/>
          <p:cNvSpPr>
            <a:spLocks noGrp="1"/>
          </p:cNvSpPr>
          <p:nvPr>
            <p:ph type="dt" sz="half" idx="10"/>
          </p:nvPr>
        </p:nvSpPr>
        <p:spPr/>
        <p:txBody>
          <a:bodyPr/>
          <a:lstStyle/>
          <a:p>
            <a:fld id="{A175F99F-C53A-4E35-870A-CF8B8652D82C}" type="datetimeFigureOut">
              <a:rPr lang="en-US" smtClean="0"/>
              <a:t>9/22/2023</a:t>
            </a:fld>
            <a:endParaRPr lang="en-US"/>
          </a:p>
        </p:txBody>
      </p:sp>
      <p:sp>
        <p:nvSpPr>
          <p:cNvPr id="13" name="Slide Number Placeholder 12"/>
          <p:cNvSpPr>
            <a:spLocks noGrp="1"/>
          </p:cNvSpPr>
          <p:nvPr>
            <p:ph type="sldNum" sz="quarter" idx="11"/>
          </p:nvPr>
        </p:nvSpPr>
        <p:spPr/>
        <p:txBody>
          <a:bodyPr/>
          <a:lstStyle/>
          <a:p>
            <a:fld id="{813E0A63-FE74-4C28-B40B-B3F41B07833E}"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A175F99F-C53A-4E35-870A-CF8B8652D82C}" type="datetimeFigureOut">
              <a:rPr lang="en-US" smtClean="0"/>
              <a:t>9/22/2023</a:t>
            </a:fld>
            <a:endParaRPr lang="en-US"/>
          </a:p>
        </p:txBody>
      </p:sp>
      <p:sp>
        <p:nvSpPr>
          <p:cNvPr id="9" name="Slide Number Placeholder 8"/>
          <p:cNvSpPr>
            <a:spLocks noGrp="1"/>
          </p:cNvSpPr>
          <p:nvPr>
            <p:ph type="sldNum" sz="quarter" idx="11"/>
          </p:nvPr>
        </p:nvSpPr>
        <p:spPr/>
        <p:txBody>
          <a:bodyPr/>
          <a:lstStyle/>
          <a:p>
            <a:fld id="{813E0A63-FE74-4C28-B40B-B3F41B07833E}"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
        <p:nvSpPr>
          <p:cNvPr id="11" name="Title 10"/>
          <p:cNvSpPr>
            <a:spLocks noGrp="1"/>
          </p:cNvSpPr>
          <p:nvPr>
            <p:ph type="title"/>
          </p:nvPr>
        </p:nvSpPr>
        <p:spPr/>
        <p:txBody>
          <a:bodyPr/>
          <a:lstStyle/>
          <a:p>
            <a:r>
              <a:rPr lang="en-US" smtClean="0"/>
              <a:t>Click to edit Master title style</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2920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Box 12"/>
          <p:cNvSpPr txBox="1"/>
          <p:nvPr/>
        </p:nvSpPr>
        <p:spPr>
          <a:xfrm>
            <a:off x="105664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8" name="TextBox 17"/>
          <p:cNvSpPr txBox="1"/>
          <p:nvPr/>
        </p:nvSpPr>
        <p:spPr>
          <a:xfrm>
            <a:off x="478028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2" name="Title 11"/>
          <p:cNvSpPr>
            <a:spLocks noGrp="1"/>
          </p:cNvSpPr>
          <p:nvPr>
            <p:ph type="title"/>
          </p:nvPr>
        </p:nvSpPr>
        <p:spPr/>
        <p:txBody>
          <a:bodyPr/>
          <a:lstStyle/>
          <a:p>
            <a:r>
              <a:rPr lang="en-US" smtClean="0"/>
              <a:t>Click to edit Master title style</a:t>
            </a:r>
            <a:endParaRPr lang="en-US" dirty="0"/>
          </a:p>
        </p:txBody>
      </p:sp>
      <p:sp>
        <p:nvSpPr>
          <p:cNvPr id="14" name="Date Placeholder 13"/>
          <p:cNvSpPr>
            <a:spLocks noGrp="1"/>
          </p:cNvSpPr>
          <p:nvPr>
            <p:ph type="dt" sz="half" idx="10"/>
          </p:nvPr>
        </p:nvSpPr>
        <p:spPr/>
        <p:txBody>
          <a:bodyPr/>
          <a:lstStyle/>
          <a:p>
            <a:fld id="{A175F99F-C53A-4E35-870A-CF8B8652D82C}" type="datetimeFigureOut">
              <a:rPr lang="en-US" smtClean="0"/>
              <a:t>9/22/2023</a:t>
            </a:fld>
            <a:endParaRPr lang="en-US"/>
          </a:p>
        </p:txBody>
      </p:sp>
      <p:sp>
        <p:nvSpPr>
          <p:cNvPr id="15" name="Slide Number Placeholder 14"/>
          <p:cNvSpPr>
            <a:spLocks noGrp="1"/>
          </p:cNvSpPr>
          <p:nvPr>
            <p:ph type="sldNum" sz="quarter" idx="11"/>
          </p:nvPr>
        </p:nvSpPr>
        <p:spPr/>
        <p:txBody>
          <a:bodyPr/>
          <a:lstStyle/>
          <a:p>
            <a:fld id="{813E0A63-FE74-4C28-B40B-B3F41B07833E}" type="slidenum">
              <a:rPr lang="en-US" smtClean="0"/>
              <a:t>‹#›</a:t>
            </a:fld>
            <a:endParaRPr lang="en-US"/>
          </a:p>
        </p:txBody>
      </p:sp>
      <p:sp>
        <p:nvSpPr>
          <p:cNvPr id="16" name="Footer Placeholder 15"/>
          <p:cNvSpPr>
            <a:spLocks noGrp="1"/>
          </p:cNvSpPr>
          <p:nvPr>
            <p:ph type="ftr" sz="quarter" idx="12"/>
          </p:nvPr>
        </p:nvSpPr>
        <p:spPr/>
        <p:txBody>
          <a:body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a:p>
        </p:txBody>
      </p:sp>
      <p:sp>
        <p:nvSpPr>
          <p:cNvPr id="7" name="Date Placeholder 6"/>
          <p:cNvSpPr>
            <a:spLocks noGrp="1"/>
          </p:cNvSpPr>
          <p:nvPr>
            <p:ph type="dt" sz="half" idx="10"/>
          </p:nvPr>
        </p:nvSpPr>
        <p:spPr/>
        <p:txBody>
          <a:bodyPr/>
          <a:lstStyle/>
          <a:p>
            <a:fld id="{A175F99F-C53A-4E35-870A-CF8B8652D82C}" type="datetimeFigureOut">
              <a:rPr lang="en-US" smtClean="0"/>
              <a:t>9/22/2023</a:t>
            </a:fld>
            <a:endParaRPr lang="en-US"/>
          </a:p>
        </p:txBody>
      </p:sp>
      <p:sp>
        <p:nvSpPr>
          <p:cNvPr id="8" name="Slide Number Placeholder 7"/>
          <p:cNvSpPr>
            <a:spLocks noGrp="1"/>
          </p:cNvSpPr>
          <p:nvPr>
            <p:ph type="sldNum" sz="quarter" idx="11"/>
          </p:nvPr>
        </p:nvSpPr>
        <p:spPr/>
        <p:txBody>
          <a:bodyPr/>
          <a:lstStyle/>
          <a:p>
            <a:fld id="{813E0A63-FE74-4C28-B40B-B3F41B07833E}"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175F99F-C53A-4E35-870A-CF8B8652D82C}" type="datetimeFigureOut">
              <a:rPr lang="en-US" smtClean="0"/>
              <a:t>9/22/2023</a:t>
            </a:fld>
            <a:endParaRPr lang="en-US"/>
          </a:p>
        </p:txBody>
      </p:sp>
      <p:sp>
        <p:nvSpPr>
          <p:cNvPr id="6" name="Slide Number Placeholder 5"/>
          <p:cNvSpPr>
            <a:spLocks noGrp="1"/>
          </p:cNvSpPr>
          <p:nvPr>
            <p:ph type="sldNum" sz="quarter" idx="11"/>
          </p:nvPr>
        </p:nvSpPr>
        <p:spPr/>
        <p:txBody>
          <a:bodyPr/>
          <a:lstStyle/>
          <a:p>
            <a:fld id="{813E0A63-FE74-4C28-B40B-B3F41B07833E}" type="slidenum">
              <a:rPr lang="en-US" smtClean="0"/>
              <a:t>‹#›</a:t>
            </a:fld>
            <a:endParaRPr lang="en-US"/>
          </a:p>
        </p:txBody>
      </p:sp>
      <p:sp>
        <p:nvSpPr>
          <p:cNvPr id="7" name="Footer Placeholder 6"/>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TextBox 8"/>
          <p:cNvSpPr txBox="1"/>
          <p:nvPr/>
        </p:nvSpPr>
        <p:spPr>
          <a:xfrm>
            <a:off x="5328920" y="1774588"/>
            <a:ext cx="457200" cy="1231106"/>
          </a:xfrm>
          <a:prstGeom prst="rect">
            <a:avLst/>
          </a:prstGeom>
          <a:noFill/>
        </p:spPr>
        <p:txBody>
          <a:bodyPr wrap="square" lIns="0" tIns="0" rIns="0" bIns="0" rtlCol="0" anchor="t" anchorCtr="0">
            <a:spAutoFit/>
          </a:bodyPr>
          <a:lstStyle/>
          <a:p>
            <a:r>
              <a:rPr lang="en-US" sz="8000" dirty="0" smtClean="0">
                <a:effectLst>
                  <a:outerShdw blurRad="38100" dist="38100" dir="2700000" algn="tl">
                    <a:srgbClr val="000000">
                      <a:alpha val="43137"/>
                    </a:srgbClr>
                  </a:outerShdw>
                </a:effectLst>
                <a:latin typeface="+mn-lt"/>
              </a:rPr>
              <a:t>{</a:t>
            </a:r>
            <a:endParaRPr lang="en-US" sz="8000" dirty="0">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838200" y="685801"/>
            <a:ext cx="43434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15000" y="685801"/>
            <a:ext cx="25908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5" name="Date Placeholder 14"/>
          <p:cNvSpPr>
            <a:spLocks noGrp="1"/>
          </p:cNvSpPr>
          <p:nvPr>
            <p:ph type="dt" sz="half" idx="10"/>
          </p:nvPr>
        </p:nvSpPr>
        <p:spPr/>
        <p:txBody>
          <a:bodyPr/>
          <a:lstStyle/>
          <a:p>
            <a:fld id="{A175F99F-C53A-4E35-870A-CF8B8652D82C}" type="datetimeFigureOut">
              <a:rPr lang="en-US" smtClean="0"/>
              <a:t>9/22/2023</a:t>
            </a:fld>
            <a:endParaRPr lang="en-US"/>
          </a:p>
        </p:txBody>
      </p:sp>
      <p:sp>
        <p:nvSpPr>
          <p:cNvPr id="16" name="Slide Number Placeholder 15"/>
          <p:cNvSpPr>
            <a:spLocks noGrp="1"/>
          </p:cNvSpPr>
          <p:nvPr>
            <p:ph type="sldNum" sz="quarter" idx="11"/>
          </p:nvPr>
        </p:nvSpPr>
        <p:spPr/>
        <p:txBody>
          <a:bodyPr/>
          <a:lstStyle/>
          <a:p>
            <a:fld id="{813E0A63-FE74-4C28-B40B-B3F41B07833E}"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
        <p:nvSpPr>
          <p:cNvPr id="18" name="Title 17"/>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2743200" y="3453047"/>
            <a:ext cx="50292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Box 8"/>
          <p:cNvSpPr txBox="1"/>
          <p:nvPr/>
        </p:nvSpPr>
        <p:spPr>
          <a:xfrm>
            <a:off x="2435352" y="3331464"/>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1" name="Title 10"/>
          <p:cNvSpPr>
            <a:spLocks noGrp="1"/>
          </p:cNvSpPr>
          <p:nvPr>
            <p:ph type="title"/>
          </p:nvPr>
        </p:nvSpPr>
        <p:spPr/>
        <p:txBody>
          <a:bodyPr/>
          <a:lstStyle/>
          <a:p>
            <a:r>
              <a:rPr lang="en-US" smtClean="0"/>
              <a:t>Click to edit Master title style</a:t>
            </a:r>
            <a:endParaRPr lang="en-US"/>
          </a:p>
        </p:txBody>
      </p:sp>
      <p:sp>
        <p:nvSpPr>
          <p:cNvPr id="13" name="Date Placeholder 12"/>
          <p:cNvSpPr>
            <a:spLocks noGrp="1"/>
          </p:cNvSpPr>
          <p:nvPr>
            <p:ph type="dt" sz="half" idx="10"/>
          </p:nvPr>
        </p:nvSpPr>
        <p:spPr/>
        <p:txBody>
          <a:bodyPr/>
          <a:lstStyle/>
          <a:p>
            <a:fld id="{A175F99F-C53A-4E35-870A-CF8B8652D82C}" type="datetimeFigureOut">
              <a:rPr lang="en-US" smtClean="0"/>
              <a:t>9/22/2023</a:t>
            </a:fld>
            <a:endParaRPr lang="en-US"/>
          </a:p>
        </p:txBody>
      </p:sp>
      <p:sp>
        <p:nvSpPr>
          <p:cNvPr id="14" name="Slide Number Placeholder 13"/>
          <p:cNvSpPr>
            <a:spLocks noGrp="1"/>
          </p:cNvSpPr>
          <p:nvPr>
            <p:ph type="sldNum" sz="quarter" idx="11"/>
          </p:nvPr>
        </p:nvSpPr>
        <p:spPr/>
        <p:txBody>
          <a:bodyPr/>
          <a:lstStyle/>
          <a:p>
            <a:fld id="{813E0A63-FE74-4C28-B40B-B3F41B07833E}" type="slidenum">
              <a:rPr lang="en-US" smtClean="0"/>
              <a:t>‹#›</a:t>
            </a:fld>
            <a:endParaRPr lang="en-US"/>
          </a:p>
        </p:txBody>
      </p:sp>
      <p:sp>
        <p:nvSpPr>
          <p:cNvPr id="15" name="Footer Placeholder 14"/>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77240" y="4876800"/>
            <a:ext cx="7543800" cy="9144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2133600" y="685801"/>
            <a:ext cx="6096000" cy="3657599"/>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A175F99F-C53A-4E35-870A-CF8B8652D82C}" type="datetimeFigureOut">
              <a:rPr lang="en-US" smtClean="0"/>
              <a:t>9/22/2023</a:t>
            </a:fld>
            <a:endParaRPr lang="en-US"/>
          </a:p>
        </p:txBody>
      </p:sp>
      <p:sp>
        <p:nvSpPr>
          <p:cNvPr id="5" name="Footer Placeholder 4"/>
          <p:cNvSpPr>
            <a:spLocks noGrp="1"/>
          </p:cNvSpPr>
          <p:nvPr>
            <p:ph type="ftr" sz="quarter" idx="3"/>
          </p:nvPr>
        </p:nvSpPr>
        <p:spPr>
          <a:xfrm>
            <a:off x="822960" y="6154738"/>
            <a:ext cx="4572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lang="en-US"/>
          </a:p>
        </p:txBody>
      </p:sp>
      <p:sp>
        <p:nvSpPr>
          <p:cNvPr id="6" name="Slide Number Placeholder 5"/>
          <p:cNvSpPr>
            <a:spLocks noGrp="1"/>
          </p:cNvSpPr>
          <p:nvPr>
            <p:ph type="sldNum" sz="quarter" idx="4"/>
          </p:nvPr>
        </p:nvSpPr>
        <p:spPr>
          <a:xfrm>
            <a:off x="822960" y="5842000"/>
            <a:ext cx="21336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813E0A63-FE74-4C28-B40B-B3F41B07833E}"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Keeping yourself safe</a:t>
            </a:r>
            <a:endParaRPr lang="en-US" dirty="0"/>
          </a:p>
        </p:txBody>
      </p:sp>
      <p:sp>
        <p:nvSpPr>
          <p:cNvPr id="3" name="Subtitle 2"/>
          <p:cNvSpPr>
            <a:spLocks noGrp="1"/>
          </p:cNvSpPr>
          <p:nvPr>
            <p:ph type="subTitle" idx="1"/>
          </p:nvPr>
        </p:nvSpPr>
        <p:spPr/>
        <p:txBody>
          <a:bodyPr/>
          <a:lstStyle/>
          <a:p>
            <a:r>
              <a:rPr lang="en-AU" dirty="0" smtClean="0"/>
              <a:t>By : Kareem </a:t>
            </a:r>
            <a:r>
              <a:rPr lang="en-AU" dirty="0" err="1" smtClean="0"/>
              <a:t>Baqleh</a:t>
            </a:r>
            <a:endParaRPr lang="en-US" dirty="0"/>
          </a:p>
        </p:txBody>
      </p:sp>
    </p:spTree>
    <p:extLst>
      <p:ext uri="{BB962C8B-B14F-4D97-AF65-F5344CB8AC3E}">
        <p14:creationId xmlns:p14="http://schemas.microsoft.com/office/powerpoint/2010/main" val="91577101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548681"/>
            <a:ext cx="7762056" cy="3794720"/>
          </a:xfrm>
        </p:spPr>
        <p:txBody>
          <a:bodyPr/>
          <a:lstStyle/>
          <a:p>
            <a:r>
              <a:rPr lang="en-AU" dirty="0" smtClean="0"/>
              <a:t>Never be aggressive whilst removing or putting in a cable because of the risk of it ripping and causing a exposed electrical hazard this can be very dangerous and could injure you for life or possible cause death.</a:t>
            </a:r>
            <a:endParaRPr lang="en-US" dirty="0"/>
          </a:p>
        </p:txBody>
      </p:sp>
      <p:sp>
        <p:nvSpPr>
          <p:cNvPr id="3" name="Title 2"/>
          <p:cNvSpPr>
            <a:spLocks noGrp="1"/>
          </p:cNvSpPr>
          <p:nvPr>
            <p:ph type="title"/>
          </p:nvPr>
        </p:nvSpPr>
        <p:spPr/>
        <p:txBody>
          <a:bodyPr/>
          <a:lstStyle/>
          <a:p>
            <a:r>
              <a:rPr lang="en-AU" dirty="0" smtClean="0"/>
              <a:t>Being aggressive with your cables.</a:t>
            </a:r>
            <a:endParaRPr lang="en-US" dirty="0"/>
          </a:p>
        </p:txBody>
      </p:sp>
    </p:spTree>
    <p:extLst>
      <p:ext uri="{BB962C8B-B14F-4D97-AF65-F5344CB8AC3E}">
        <p14:creationId xmlns:p14="http://schemas.microsoft.com/office/powerpoint/2010/main" val="75242760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404665"/>
            <a:ext cx="7762056" cy="3938736"/>
          </a:xfrm>
        </p:spPr>
        <p:txBody>
          <a:bodyPr/>
          <a:lstStyle/>
          <a:p>
            <a:r>
              <a:rPr lang="en-AU" dirty="0" smtClean="0"/>
              <a:t>People often tend to lifting heavy monitors pcs equipment ext. Alone knowing they cant but not wanting to bother anyone else</a:t>
            </a:r>
            <a:r>
              <a:rPr lang="en-US" dirty="0"/>
              <a:t> </a:t>
            </a:r>
            <a:r>
              <a:rPr lang="en-US" dirty="0" smtClean="0"/>
              <a:t>this could lead to the equipment falling and breaking leading to glass getting into your legs and injuring you or waste of money just because you didn’t want to bother someone to help.</a:t>
            </a:r>
            <a:endParaRPr lang="en-AU" dirty="0" smtClean="0"/>
          </a:p>
        </p:txBody>
      </p:sp>
      <p:sp>
        <p:nvSpPr>
          <p:cNvPr id="3" name="Title 2"/>
          <p:cNvSpPr>
            <a:spLocks noGrp="1"/>
          </p:cNvSpPr>
          <p:nvPr>
            <p:ph type="title"/>
          </p:nvPr>
        </p:nvSpPr>
        <p:spPr/>
        <p:txBody>
          <a:bodyPr/>
          <a:lstStyle/>
          <a:p>
            <a:r>
              <a:rPr lang="en-AU" dirty="0" smtClean="0"/>
              <a:t>Don’t lift heavy equipment on your own.</a:t>
            </a:r>
            <a:endParaRPr lang="en-US" dirty="0"/>
          </a:p>
        </p:txBody>
      </p:sp>
    </p:spTree>
    <p:extLst>
      <p:ext uri="{BB962C8B-B14F-4D97-AF65-F5344CB8AC3E}">
        <p14:creationId xmlns:p14="http://schemas.microsoft.com/office/powerpoint/2010/main" val="338116262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3568" y="476673"/>
            <a:ext cx="7546032" cy="3866728"/>
          </a:xfrm>
        </p:spPr>
        <p:txBody>
          <a:bodyPr/>
          <a:lstStyle/>
          <a:p>
            <a:r>
              <a:rPr lang="en-AU" dirty="0" smtClean="0"/>
              <a:t>Products programs ext. are constantly breaking simply because the person didn’t want to ask for help being well aware they know nothing about it this could ruin your products or programs for something as mere as not asking for help, don’t be shy to ask someone for help.</a:t>
            </a:r>
            <a:endParaRPr lang="en-US" dirty="0"/>
          </a:p>
        </p:txBody>
      </p:sp>
      <p:sp>
        <p:nvSpPr>
          <p:cNvPr id="3" name="Title 2"/>
          <p:cNvSpPr>
            <a:spLocks noGrp="1"/>
          </p:cNvSpPr>
          <p:nvPr>
            <p:ph type="title"/>
          </p:nvPr>
        </p:nvSpPr>
        <p:spPr/>
        <p:txBody>
          <a:bodyPr/>
          <a:lstStyle/>
          <a:p>
            <a:r>
              <a:rPr lang="en-AU" dirty="0" smtClean="0"/>
              <a:t>If in doubt STOP and ask for help.</a:t>
            </a:r>
            <a:endParaRPr lang="en-US" dirty="0"/>
          </a:p>
        </p:txBody>
      </p:sp>
    </p:spTree>
    <p:extLst>
      <p:ext uri="{BB962C8B-B14F-4D97-AF65-F5344CB8AC3E}">
        <p14:creationId xmlns:p14="http://schemas.microsoft.com/office/powerpoint/2010/main" val="183510516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55576" y="548681"/>
            <a:ext cx="7474024" cy="3794720"/>
          </a:xfrm>
        </p:spPr>
        <p:txBody>
          <a:bodyPr/>
          <a:lstStyle/>
          <a:p>
            <a:r>
              <a:rPr lang="en-AU" dirty="0" smtClean="0"/>
              <a:t>When moving your pc or any kind of tech making sure that everything is plugged out is an absolute need, them not being plugged out could cause the cable to rip and exposed electricity being open this could lead to major injuries and money waste.</a:t>
            </a:r>
            <a:endParaRPr lang="en-US" dirty="0"/>
          </a:p>
        </p:txBody>
      </p:sp>
      <p:sp>
        <p:nvSpPr>
          <p:cNvPr id="3" name="Title 2"/>
          <p:cNvSpPr>
            <a:spLocks noGrp="1"/>
          </p:cNvSpPr>
          <p:nvPr>
            <p:ph type="title"/>
          </p:nvPr>
        </p:nvSpPr>
        <p:spPr>
          <a:xfrm>
            <a:off x="755576" y="5301208"/>
            <a:ext cx="7543800" cy="914400"/>
          </a:xfrm>
        </p:spPr>
        <p:txBody>
          <a:bodyPr/>
          <a:lstStyle/>
          <a:p>
            <a:r>
              <a:rPr lang="en-AU" dirty="0" smtClean="0"/>
              <a:t>Make sure cables are plugged out when moving devices.</a:t>
            </a:r>
            <a:endParaRPr lang="en-US" dirty="0"/>
          </a:p>
        </p:txBody>
      </p:sp>
    </p:spTree>
    <p:extLst>
      <p:ext uri="{BB962C8B-B14F-4D97-AF65-F5344CB8AC3E}">
        <p14:creationId xmlns:p14="http://schemas.microsoft.com/office/powerpoint/2010/main" val="354825425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294" y="1772816"/>
            <a:ext cx="9144000" cy="914400"/>
          </a:xfrm>
        </p:spPr>
        <p:txBody>
          <a:bodyPr/>
          <a:lstStyle/>
          <a:p>
            <a:pPr algn="ctr"/>
            <a:r>
              <a:rPr lang="en-AU" dirty="0" smtClean="0"/>
              <a:t>THANK YOU FOR READING </a:t>
            </a:r>
            <a:endParaRPr lang="en-US" dirty="0"/>
          </a:p>
        </p:txBody>
      </p:sp>
    </p:spTree>
    <p:extLst>
      <p:ext uri="{BB962C8B-B14F-4D97-AF65-F5344CB8AC3E}">
        <p14:creationId xmlns:p14="http://schemas.microsoft.com/office/powerpoint/2010/main" val="238957939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lemental">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Elemental">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23</TotalTime>
  <Words>237</Words>
  <Application>Microsoft Office PowerPoint</Application>
  <PresentationFormat>On-screen Show (4:3)</PresentationFormat>
  <Paragraphs>11</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Elemental</vt:lpstr>
      <vt:lpstr>Keeping yourself safe</vt:lpstr>
      <vt:lpstr>Being aggressive with your cables.</vt:lpstr>
      <vt:lpstr>Don’t lift heavy equipment on your own.</vt:lpstr>
      <vt:lpstr>If in doubt STOP and ask for help.</vt:lpstr>
      <vt:lpstr>Make sure cables are plugged out when moving devices.</vt:lpstr>
      <vt:lpstr>THANK YOU FOR READING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Keeping yourself safe</dc:title>
  <dc:creator>Microsoft</dc:creator>
  <cp:lastModifiedBy>Microsoft</cp:lastModifiedBy>
  <cp:revision>3</cp:revision>
  <dcterms:created xsi:type="dcterms:W3CDTF">2023-09-22T15:08:41Z</dcterms:created>
  <dcterms:modified xsi:type="dcterms:W3CDTF">2023-09-22T15:32:18Z</dcterms:modified>
</cp:coreProperties>
</file>