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86346-F139-436E-966A-C57F86CCD465}" v="964" dt="2023-09-22T15:26:41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35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1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27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22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34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6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4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3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3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18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7032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onstantia"/>
                <a:ea typeface="Calibri Light"/>
                <a:cs typeface="Calibri Light"/>
              </a:rPr>
              <a:t>How To solve and prevent computer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i="1" dirty="0"/>
              <a:t>By :  Majd </a:t>
            </a:r>
            <a:r>
              <a:rPr lang="en-US" sz="2800" b="1" i="1" dirty="0" err="1"/>
              <a:t>Shkukani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8D33-A46C-B56A-11F5-5C88D601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solve and prevent computer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51504-D351-18C6-74F7-D2EE5D94C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First by installing an antivirus, and antivirus prevents viruses to your computer.</a:t>
            </a:r>
          </a:p>
          <a:p>
            <a:pPr>
              <a:buClr>
                <a:srgbClr val="FFFFFF"/>
              </a:buClr>
            </a:pPr>
            <a:r>
              <a:rPr lang="en-US" dirty="0"/>
              <a:t>Second update your software, by updating your software it can fix bugs and improve security.</a:t>
            </a:r>
          </a:p>
          <a:p>
            <a:pPr>
              <a:buClr>
                <a:srgbClr val="FFFFFF"/>
              </a:buClr>
            </a:pPr>
            <a:r>
              <a:rPr lang="en-US" dirty="0"/>
              <a:t>Third don't click on untrusted links it can lead to viruses.</a:t>
            </a:r>
          </a:p>
          <a:p>
            <a:pPr>
              <a:buClr>
                <a:srgbClr val="FFFFFF"/>
              </a:buClr>
            </a:pPr>
            <a:r>
              <a:rPr lang="en-US" dirty="0"/>
              <a:t>Fourth have strong passwords to prevent hacking, to have a strong password to have a mix of everything </a:t>
            </a:r>
            <a:r>
              <a:rPr lang="en-US" err="1"/>
              <a:t>capitol</a:t>
            </a:r>
            <a:r>
              <a:rPr lang="en-US" dirty="0"/>
              <a:t> letters, numbers, symbols, and don’ t make it simplistic.</a:t>
            </a:r>
          </a:p>
          <a:p>
            <a:pPr>
              <a:buClr>
                <a:srgbClr val="FFFFFF"/>
              </a:buClr>
            </a:pPr>
            <a:r>
              <a:rPr lang="en-US"/>
              <a:t>Fifth run scans on your computer.</a:t>
            </a:r>
            <a:endParaRPr lang="en-US" dirty="0"/>
          </a:p>
          <a:p>
            <a:pPr>
              <a:buClr>
                <a:srgbClr val="FFFFFF"/>
              </a:buClr>
            </a:pPr>
            <a:r>
              <a:rPr lang="en-US" dirty="0"/>
              <a:t>Sixth in case of a virus make sure to remove all your important information like logging out, changing passwords.</a:t>
            </a:r>
          </a:p>
          <a:p>
            <a:pPr>
              <a:buClr>
                <a:srgbClr val="FFFFFF"/>
              </a:buClr>
            </a:pPr>
            <a:r>
              <a:rPr lang="en-US" dirty="0"/>
              <a:t>Seventh if nothing worked send it to repair shop to get repaired.</a:t>
            </a:r>
          </a:p>
        </p:txBody>
      </p:sp>
    </p:spTree>
    <p:extLst>
      <p:ext uri="{BB962C8B-B14F-4D97-AF65-F5344CB8AC3E}">
        <p14:creationId xmlns:p14="http://schemas.microsoft.com/office/powerpoint/2010/main" val="43578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22C60F-3516-704A-9D90-0E67710D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 safe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EB9C1B-017A-25FB-B338-A44815B2E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The Internet can be a dangerous place if don't know what you're doing. Don't leak any of your personal information. Don't let anyone use your computer that you don't trust.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                                                                     Stay Safe.</a:t>
            </a:r>
          </a:p>
        </p:txBody>
      </p:sp>
    </p:spTree>
    <p:extLst>
      <p:ext uri="{BB962C8B-B14F-4D97-AF65-F5344CB8AC3E}">
        <p14:creationId xmlns:p14="http://schemas.microsoft.com/office/powerpoint/2010/main" val="1224702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Banded</vt:lpstr>
      <vt:lpstr>How To solve and prevent computer problems</vt:lpstr>
      <vt:lpstr>HOW to solve and prevent computer problems</vt:lpstr>
      <vt:lpstr>Stay safe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136</cp:revision>
  <dcterms:created xsi:type="dcterms:W3CDTF">2023-09-22T14:49:47Z</dcterms:created>
  <dcterms:modified xsi:type="dcterms:W3CDTF">2023-09-22T15:26:49Z</dcterms:modified>
</cp:coreProperties>
</file>