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5BC06-D1C8-596E-5FCE-F86B2F2C84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8CE7D1-79FD-D76C-69CB-E5EC7999C4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6A034B-45CE-961D-692B-1EFA982E8DEF}"/>
              </a:ext>
            </a:extLst>
          </p:cNvPr>
          <p:cNvSpPr>
            <a:spLocks noGrp="1"/>
          </p:cNvSpPr>
          <p:nvPr>
            <p:ph type="dt" sz="half" idx="10"/>
          </p:nvPr>
        </p:nvSpPr>
        <p:spPr/>
        <p:txBody>
          <a:bodyPr/>
          <a:lstStyle/>
          <a:p>
            <a:fld id="{48E77BD5-ECD8-4C86-982E-DD56DE423C05}" type="datetimeFigureOut">
              <a:rPr lang="en-US" smtClean="0"/>
              <a:t>9/22/2023</a:t>
            </a:fld>
            <a:endParaRPr lang="en-US"/>
          </a:p>
        </p:txBody>
      </p:sp>
      <p:sp>
        <p:nvSpPr>
          <p:cNvPr id="5" name="Footer Placeholder 4">
            <a:extLst>
              <a:ext uri="{FF2B5EF4-FFF2-40B4-BE49-F238E27FC236}">
                <a16:creationId xmlns:a16="http://schemas.microsoft.com/office/drawing/2014/main" id="{36B7C1CE-7E28-07E3-F927-1676425461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AE0D81-719A-98FB-632B-D30B888A1001}"/>
              </a:ext>
            </a:extLst>
          </p:cNvPr>
          <p:cNvSpPr>
            <a:spLocks noGrp="1"/>
          </p:cNvSpPr>
          <p:nvPr>
            <p:ph type="sldNum" sz="quarter" idx="12"/>
          </p:nvPr>
        </p:nvSpPr>
        <p:spPr/>
        <p:txBody>
          <a:bodyPr/>
          <a:lstStyle/>
          <a:p>
            <a:fld id="{50BC9AEB-85A2-4242-AE47-6FC6CC76390C}" type="slidenum">
              <a:rPr lang="en-US" smtClean="0"/>
              <a:t>‹#›</a:t>
            </a:fld>
            <a:endParaRPr lang="en-US"/>
          </a:p>
        </p:txBody>
      </p:sp>
    </p:spTree>
    <p:extLst>
      <p:ext uri="{BB962C8B-B14F-4D97-AF65-F5344CB8AC3E}">
        <p14:creationId xmlns:p14="http://schemas.microsoft.com/office/powerpoint/2010/main" val="1602147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20CE5-DF99-9F53-3AED-C685A72E5D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4A1583-521A-67AD-A403-20C02C0F97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5477D6-6B26-6B72-01B2-831B20AFB21D}"/>
              </a:ext>
            </a:extLst>
          </p:cNvPr>
          <p:cNvSpPr>
            <a:spLocks noGrp="1"/>
          </p:cNvSpPr>
          <p:nvPr>
            <p:ph type="dt" sz="half" idx="10"/>
          </p:nvPr>
        </p:nvSpPr>
        <p:spPr/>
        <p:txBody>
          <a:bodyPr/>
          <a:lstStyle/>
          <a:p>
            <a:fld id="{48E77BD5-ECD8-4C86-982E-DD56DE423C05}" type="datetimeFigureOut">
              <a:rPr lang="en-US" smtClean="0"/>
              <a:t>9/22/2023</a:t>
            </a:fld>
            <a:endParaRPr lang="en-US"/>
          </a:p>
        </p:txBody>
      </p:sp>
      <p:sp>
        <p:nvSpPr>
          <p:cNvPr id="5" name="Footer Placeholder 4">
            <a:extLst>
              <a:ext uri="{FF2B5EF4-FFF2-40B4-BE49-F238E27FC236}">
                <a16:creationId xmlns:a16="http://schemas.microsoft.com/office/drawing/2014/main" id="{42B6E636-BC7A-8994-6B74-E41333F201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6F0426-B2F2-DE15-B127-41FFE7E2CB75}"/>
              </a:ext>
            </a:extLst>
          </p:cNvPr>
          <p:cNvSpPr>
            <a:spLocks noGrp="1"/>
          </p:cNvSpPr>
          <p:nvPr>
            <p:ph type="sldNum" sz="quarter" idx="12"/>
          </p:nvPr>
        </p:nvSpPr>
        <p:spPr/>
        <p:txBody>
          <a:bodyPr/>
          <a:lstStyle/>
          <a:p>
            <a:fld id="{50BC9AEB-85A2-4242-AE47-6FC6CC76390C}" type="slidenum">
              <a:rPr lang="en-US" smtClean="0"/>
              <a:t>‹#›</a:t>
            </a:fld>
            <a:endParaRPr lang="en-US"/>
          </a:p>
        </p:txBody>
      </p:sp>
    </p:spTree>
    <p:extLst>
      <p:ext uri="{BB962C8B-B14F-4D97-AF65-F5344CB8AC3E}">
        <p14:creationId xmlns:p14="http://schemas.microsoft.com/office/powerpoint/2010/main" val="2652210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79395D-156D-493D-FC13-1279005F0C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9460C3-5713-3C5D-2902-06E2F0DFF1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882B48-F28F-6C4C-DA2D-3EEC624FA6DB}"/>
              </a:ext>
            </a:extLst>
          </p:cNvPr>
          <p:cNvSpPr>
            <a:spLocks noGrp="1"/>
          </p:cNvSpPr>
          <p:nvPr>
            <p:ph type="dt" sz="half" idx="10"/>
          </p:nvPr>
        </p:nvSpPr>
        <p:spPr/>
        <p:txBody>
          <a:bodyPr/>
          <a:lstStyle/>
          <a:p>
            <a:fld id="{48E77BD5-ECD8-4C86-982E-DD56DE423C05}" type="datetimeFigureOut">
              <a:rPr lang="en-US" smtClean="0"/>
              <a:t>9/22/2023</a:t>
            </a:fld>
            <a:endParaRPr lang="en-US"/>
          </a:p>
        </p:txBody>
      </p:sp>
      <p:sp>
        <p:nvSpPr>
          <p:cNvPr id="5" name="Footer Placeholder 4">
            <a:extLst>
              <a:ext uri="{FF2B5EF4-FFF2-40B4-BE49-F238E27FC236}">
                <a16:creationId xmlns:a16="http://schemas.microsoft.com/office/drawing/2014/main" id="{AD184CC8-CB9D-7AAA-1BEB-11A3BB6C8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BF3C4-A0D2-A6D6-ABF4-264BF8E321EE}"/>
              </a:ext>
            </a:extLst>
          </p:cNvPr>
          <p:cNvSpPr>
            <a:spLocks noGrp="1"/>
          </p:cNvSpPr>
          <p:nvPr>
            <p:ph type="sldNum" sz="quarter" idx="12"/>
          </p:nvPr>
        </p:nvSpPr>
        <p:spPr/>
        <p:txBody>
          <a:bodyPr/>
          <a:lstStyle/>
          <a:p>
            <a:fld id="{50BC9AEB-85A2-4242-AE47-6FC6CC76390C}" type="slidenum">
              <a:rPr lang="en-US" smtClean="0"/>
              <a:t>‹#›</a:t>
            </a:fld>
            <a:endParaRPr lang="en-US"/>
          </a:p>
        </p:txBody>
      </p:sp>
    </p:spTree>
    <p:extLst>
      <p:ext uri="{BB962C8B-B14F-4D97-AF65-F5344CB8AC3E}">
        <p14:creationId xmlns:p14="http://schemas.microsoft.com/office/powerpoint/2010/main" val="3227946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EAD9F-AAF3-252E-562A-3E6710AAF3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D613C2-2460-5E6E-9542-0957569187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0554F1-2DF7-FC65-49D2-46E375B92F80}"/>
              </a:ext>
            </a:extLst>
          </p:cNvPr>
          <p:cNvSpPr>
            <a:spLocks noGrp="1"/>
          </p:cNvSpPr>
          <p:nvPr>
            <p:ph type="dt" sz="half" idx="10"/>
          </p:nvPr>
        </p:nvSpPr>
        <p:spPr/>
        <p:txBody>
          <a:bodyPr/>
          <a:lstStyle/>
          <a:p>
            <a:fld id="{48E77BD5-ECD8-4C86-982E-DD56DE423C05}" type="datetimeFigureOut">
              <a:rPr lang="en-US" smtClean="0"/>
              <a:t>9/22/2023</a:t>
            </a:fld>
            <a:endParaRPr lang="en-US"/>
          </a:p>
        </p:txBody>
      </p:sp>
      <p:sp>
        <p:nvSpPr>
          <p:cNvPr id="5" name="Footer Placeholder 4">
            <a:extLst>
              <a:ext uri="{FF2B5EF4-FFF2-40B4-BE49-F238E27FC236}">
                <a16:creationId xmlns:a16="http://schemas.microsoft.com/office/drawing/2014/main" id="{EC5DFB0A-BE4B-1F60-C4E3-09DC05DE56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971D50-7E71-C3FD-2944-381D2697FE28}"/>
              </a:ext>
            </a:extLst>
          </p:cNvPr>
          <p:cNvSpPr>
            <a:spLocks noGrp="1"/>
          </p:cNvSpPr>
          <p:nvPr>
            <p:ph type="sldNum" sz="quarter" idx="12"/>
          </p:nvPr>
        </p:nvSpPr>
        <p:spPr/>
        <p:txBody>
          <a:bodyPr/>
          <a:lstStyle/>
          <a:p>
            <a:fld id="{50BC9AEB-85A2-4242-AE47-6FC6CC76390C}" type="slidenum">
              <a:rPr lang="en-US" smtClean="0"/>
              <a:t>‹#›</a:t>
            </a:fld>
            <a:endParaRPr lang="en-US"/>
          </a:p>
        </p:txBody>
      </p:sp>
    </p:spTree>
    <p:extLst>
      <p:ext uri="{BB962C8B-B14F-4D97-AF65-F5344CB8AC3E}">
        <p14:creationId xmlns:p14="http://schemas.microsoft.com/office/powerpoint/2010/main" val="3878159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64521-D6CF-923B-CFA1-43F8A3935B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04279B-BD6B-3E63-AFA0-380D10A1C0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F4DCB0-5CCE-D832-C512-9DB6C682B686}"/>
              </a:ext>
            </a:extLst>
          </p:cNvPr>
          <p:cNvSpPr>
            <a:spLocks noGrp="1"/>
          </p:cNvSpPr>
          <p:nvPr>
            <p:ph type="dt" sz="half" idx="10"/>
          </p:nvPr>
        </p:nvSpPr>
        <p:spPr/>
        <p:txBody>
          <a:bodyPr/>
          <a:lstStyle/>
          <a:p>
            <a:fld id="{48E77BD5-ECD8-4C86-982E-DD56DE423C05}" type="datetimeFigureOut">
              <a:rPr lang="en-US" smtClean="0"/>
              <a:t>9/22/2023</a:t>
            </a:fld>
            <a:endParaRPr lang="en-US"/>
          </a:p>
        </p:txBody>
      </p:sp>
      <p:sp>
        <p:nvSpPr>
          <p:cNvPr id="5" name="Footer Placeholder 4">
            <a:extLst>
              <a:ext uri="{FF2B5EF4-FFF2-40B4-BE49-F238E27FC236}">
                <a16:creationId xmlns:a16="http://schemas.microsoft.com/office/drawing/2014/main" id="{055491A4-CB87-8459-BDAD-6C1816D1B7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69C458-319D-AB57-4DD0-F084E04CCDB8}"/>
              </a:ext>
            </a:extLst>
          </p:cNvPr>
          <p:cNvSpPr>
            <a:spLocks noGrp="1"/>
          </p:cNvSpPr>
          <p:nvPr>
            <p:ph type="sldNum" sz="quarter" idx="12"/>
          </p:nvPr>
        </p:nvSpPr>
        <p:spPr/>
        <p:txBody>
          <a:bodyPr/>
          <a:lstStyle/>
          <a:p>
            <a:fld id="{50BC9AEB-85A2-4242-AE47-6FC6CC76390C}" type="slidenum">
              <a:rPr lang="en-US" smtClean="0"/>
              <a:t>‹#›</a:t>
            </a:fld>
            <a:endParaRPr lang="en-US"/>
          </a:p>
        </p:txBody>
      </p:sp>
    </p:spTree>
    <p:extLst>
      <p:ext uri="{BB962C8B-B14F-4D97-AF65-F5344CB8AC3E}">
        <p14:creationId xmlns:p14="http://schemas.microsoft.com/office/powerpoint/2010/main" val="3653366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BB919-5025-A7BD-E562-3711507DAE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9A7C62-BD02-DBD2-624E-7778B7D7BF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0C5FD0-04C7-089F-DA1A-31C546E310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9711AB-EA1D-1124-EE36-FC012336EA48}"/>
              </a:ext>
            </a:extLst>
          </p:cNvPr>
          <p:cNvSpPr>
            <a:spLocks noGrp="1"/>
          </p:cNvSpPr>
          <p:nvPr>
            <p:ph type="dt" sz="half" idx="10"/>
          </p:nvPr>
        </p:nvSpPr>
        <p:spPr/>
        <p:txBody>
          <a:bodyPr/>
          <a:lstStyle/>
          <a:p>
            <a:fld id="{48E77BD5-ECD8-4C86-982E-DD56DE423C05}" type="datetimeFigureOut">
              <a:rPr lang="en-US" smtClean="0"/>
              <a:t>9/22/2023</a:t>
            </a:fld>
            <a:endParaRPr lang="en-US"/>
          </a:p>
        </p:txBody>
      </p:sp>
      <p:sp>
        <p:nvSpPr>
          <p:cNvPr id="6" name="Footer Placeholder 5">
            <a:extLst>
              <a:ext uri="{FF2B5EF4-FFF2-40B4-BE49-F238E27FC236}">
                <a16:creationId xmlns:a16="http://schemas.microsoft.com/office/drawing/2014/main" id="{D2DCDF8A-7D23-E0C3-FBFE-8F766B9A66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8458B9-7263-515F-8D88-3850EB159259}"/>
              </a:ext>
            </a:extLst>
          </p:cNvPr>
          <p:cNvSpPr>
            <a:spLocks noGrp="1"/>
          </p:cNvSpPr>
          <p:nvPr>
            <p:ph type="sldNum" sz="quarter" idx="12"/>
          </p:nvPr>
        </p:nvSpPr>
        <p:spPr/>
        <p:txBody>
          <a:bodyPr/>
          <a:lstStyle/>
          <a:p>
            <a:fld id="{50BC9AEB-85A2-4242-AE47-6FC6CC76390C}" type="slidenum">
              <a:rPr lang="en-US" smtClean="0"/>
              <a:t>‹#›</a:t>
            </a:fld>
            <a:endParaRPr lang="en-US"/>
          </a:p>
        </p:txBody>
      </p:sp>
    </p:spTree>
    <p:extLst>
      <p:ext uri="{BB962C8B-B14F-4D97-AF65-F5344CB8AC3E}">
        <p14:creationId xmlns:p14="http://schemas.microsoft.com/office/powerpoint/2010/main" val="2393592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BC76B-6A39-EF7B-123C-2C58C075B5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C221AE-89E0-9845-70FD-9128156306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6E1A73-30A8-E418-917B-1EFAE0B08B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AE5632-129C-DE66-D131-A59667B620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E8A00E-934F-06C0-F7EC-27242DF8B9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F1D47F-2B26-D047-1F86-52245B368B3F}"/>
              </a:ext>
            </a:extLst>
          </p:cNvPr>
          <p:cNvSpPr>
            <a:spLocks noGrp="1"/>
          </p:cNvSpPr>
          <p:nvPr>
            <p:ph type="dt" sz="half" idx="10"/>
          </p:nvPr>
        </p:nvSpPr>
        <p:spPr/>
        <p:txBody>
          <a:bodyPr/>
          <a:lstStyle/>
          <a:p>
            <a:fld id="{48E77BD5-ECD8-4C86-982E-DD56DE423C05}" type="datetimeFigureOut">
              <a:rPr lang="en-US" smtClean="0"/>
              <a:t>9/22/2023</a:t>
            </a:fld>
            <a:endParaRPr lang="en-US"/>
          </a:p>
        </p:txBody>
      </p:sp>
      <p:sp>
        <p:nvSpPr>
          <p:cNvPr id="8" name="Footer Placeholder 7">
            <a:extLst>
              <a:ext uri="{FF2B5EF4-FFF2-40B4-BE49-F238E27FC236}">
                <a16:creationId xmlns:a16="http://schemas.microsoft.com/office/drawing/2014/main" id="{10D39E2E-FF10-288D-0C9E-6395D5B2FE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2F8AF6-9086-51B0-EB05-86F0A2BB4FDA}"/>
              </a:ext>
            </a:extLst>
          </p:cNvPr>
          <p:cNvSpPr>
            <a:spLocks noGrp="1"/>
          </p:cNvSpPr>
          <p:nvPr>
            <p:ph type="sldNum" sz="quarter" idx="12"/>
          </p:nvPr>
        </p:nvSpPr>
        <p:spPr/>
        <p:txBody>
          <a:bodyPr/>
          <a:lstStyle/>
          <a:p>
            <a:fld id="{50BC9AEB-85A2-4242-AE47-6FC6CC76390C}" type="slidenum">
              <a:rPr lang="en-US" smtClean="0"/>
              <a:t>‹#›</a:t>
            </a:fld>
            <a:endParaRPr lang="en-US"/>
          </a:p>
        </p:txBody>
      </p:sp>
    </p:spTree>
    <p:extLst>
      <p:ext uri="{BB962C8B-B14F-4D97-AF65-F5344CB8AC3E}">
        <p14:creationId xmlns:p14="http://schemas.microsoft.com/office/powerpoint/2010/main" val="2029485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7101E-E2BA-94D2-5663-B9C4624697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7D891F3-246D-59D0-3EC3-2891BDBF548C}"/>
              </a:ext>
            </a:extLst>
          </p:cNvPr>
          <p:cNvSpPr>
            <a:spLocks noGrp="1"/>
          </p:cNvSpPr>
          <p:nvPr>
            <p:ph type="dt" sz="half" idx="10"/>
          </p:nvPr>
        </p:nvSpPr>
        <p:spPr/>
        <p:txBody>
          <a:bodyPr/>
          <a:lstStyle/>
          <a:p>
            <a:fld id="{48E77BD5-ECD8-4C86-982E-DD56DE423C05}" type="datetimeFigureOut">
              <a:rPr lang="en-US" smtClean="0"/>
              <a:t>9/22/2023</a:t>
            </a:fld>
            <a:endParaRPr lang="en-US"/>
          </a:p>
        </p:txBody>
      </p:sp>
      <p:sp>
        <p:nvSpPr>
          <p:cNvPr id="4" name="Footer Placeholder 3">
            <a:extLst>
              <a:ext uri="{FF2B5EF4-FFF2-40B4-BE49-F238E27FC236}">
                <a16:creationId xmlns:a16="http://schemas.microsoft.com/office/drawing/2014/main" id="{2F154044-D795-A202-CE2C-6E3EF0D1FA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FE142B4-B68F-3D18-E3D3-8419DD185FFD}"/>
              </a:ext>
            </a:extLst>
          </p:cNvPr>
          <p:cNvSpPr>
            <a:spLocks noGrp="1"/>
          </p:cNvSpPr>
          <p:nvPr>
            <p:ph type="sldNum" sz="quarter" idx="12"/>
          </p:nvPr>
        </p:nvSpPr>
        <p:spPr/>
        <p:txBody>
          <a:bodyPr/>
          <a:lstStyle/>
          <a:p>
            <a:fld id="{50BC9AEB-85A2-4242-AE47-6FC6CC76390C}" type="slidenum">
              <a:rPr lang="en-US" smtClean="0"/>
              <a:t>‹#›</a:t>
            </a:fld>
            <a:endParaRPr lang="en-US"/>
          </a:p>
        </p:txBody>
      </p:sp>
    </p:spTree>
    <p:extLst>
      <p:ext uri="{BB962C8B-B14F-4D97-AF65-F5344CB8AC3E}">
        <p14:creationId xmlns:p14="http://schemas.microsoft.com/office/powerpoint/2010/main" val="1810863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2DDDA9-34F0-30B4-EEA4-6AEAAFAA43E9}"/>
              </a:ext>
            </a:extLst>
          </p:cNvPr>
          <p:cNvSpPr>
            <a:spLocks noGrp="1"/>
          </p:cNvSpPr>
          <p:nvPr>
            <p:ph type="dt" sz="half" idx="10"/>
          </p:nvPr>
        </p:nvSpPr>
        <p:spPr/>
        <p:txBody>
          <a:bodyPr/>
          <a:lstStyle/>
          <a:p>
            <a:fld id="{48E77BD5-ECD8-4C86-982E-DD56DE423C05}" type="datetimeFigureOut">
              <a:rPr lang="en-US" smtClean="0"/>
              <a:t>9/22/2023</a:t>
            </a:fld>
            <a:endParaRPr lang="en-US"/>
          </a:p>
        </p:txBody>
      </p:sp>
      <p:sp>
        <p:nvSpPr>
          <p:cNvPr id="3" name="Footer Placeholder 2">
            <a:extLst>
              <a:ext uri="{FF2B5EF4-FFF2-40B4-BE49-F238E27FC236}">
                <a16:creationId xmlns:a16="http://schemas.microsoft.com/office/drawing/2014/main" id="{C63C4EF2-C7DB-06D4-7766-AC171F5219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F1CCE60-F50D-7E09-E8AD-D88E7B642DA6}"/>
              </a:ext>
            </a:extLst>
          </p:cNvPr>
          <p:cNvSpPr>
            <a:spLocks noGrp="1"/>
          </p:cNvSpPr>
          <p:nvPr>
            <p:ph type="sldNum" sz="quarter" idx="12"/>
          </p:nvPr>
        </p:nvSpPr>
        <p:spPr/>
        <p:txBody>
          <a:bodyPr/>
          <a:lstStyle/>
          <a:p>
            <a:fld id="{50BC9AEB-85A2-4242-AE47-6FC6CC76390C}" type="slidenum">
              <a:rPr lang="en-US" smtClean="0"/>
              <a:t>‹#›</a:t>
            </a:fld>
            <a:endParaRPr lang="en-US"/>
          </a:p>
        </p:txBody>
      </p:sp>
    </p:spTree>
    <p:extLst>
      <p:ext uri="{BB962C8B-B14F-4D97-AF65-F5344CB8AC3E}">
        <p14:creationId xmlns:p14="http://schemas.microsoft.com/office/powerpoint/2010/main" val="2206489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E57E4-4201-8AD8-CADC-20EDF30592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26FC47-FB5D-6780-A44C-71D986DEE4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8271D5-7B44-FD08-B222-A6D56C9AD6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91C9CE-1BA8-7C7E-46F0-77C8F1BEA019}"/>
              </a:ext>
            </a:extLst>
          </p:cNvPr>
          <p:cNvSpPr>
            <a:spLocks noGrp="1"/>
          </p:cNvSpPr>
          <p:nvPr>
            <p:ph type="dt" sz="half" idx="10"/>
          </p:nvPr>
        </p:nvSpPr>
        <p:spPr/>
        <p:txBody>
          <a:bodyPr/>
          <a:lstStyle/>
          <a:p>
            <a:fld id="{48E77BD5-ECD8-4C86-982E-DD56DE423C05}" type="datetimeFigureOut">
              <a:rPr lang="en-US" smtClean="0"/>
              <a:t>9/22/2023</a:t>
            </a:fld>
            <a:endParaRPr lang="en-US"/>
          </a:p>
        </p:txBody>
      </p:sp>
      <p:sp>
        <p:nvSpPr>
          <p:cNvPr id="6" name="Footer Placeholder 5">
            <a:extLst>
              <a:ext uri="{FF2B5EF4-FFF2-40B4-BE49-F238E27FC236}">
                <a16:creationId xmlns:a16="http://schemas.microsoft.com/office/drawing/2014/main" id="{1EF694FF-34FB-2FDE-A2C5-B00D66346F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DA0AC0-1FC8-927E-3753-74C621FB8DD2}"/>
              </a:ext>
            </a:extLst>
          </p:cNvPr>
          <p:cNvSpPr>
            <a:spLocks noGrp="1"/>
          </p:cNvSpPr>
          <p:nvPr>
            <p:ph type="sldNum" sz="quarter" idx="12"/>
          </p:nvPr>
        </p:nvSpPr>
        <p:spPr/>
        <p:txBody>
          <a:bodyPr/>
          <a:lstStyle/>
          <a:p>
            <a:fld id="{50BC9AEB-85A2-4242-AE47-6FC6CC76390C}" type="slidenum">
              <a:rPr lang="en-US" smtClean="0"/>
              <a:t>‹#›</a:t>
            </a:fld>
            <a:endParaRPr lang="en-US"/>
          </a:p>
        </p:txBody>
      </p:sp>
    </p:spTree>
    <p:extLst>
      <p:ext uri="{BB962C8B-B14F-4D97-AF65-F5344CB8AC3E}">
        <p14:creationId xmlns:p14="http://schemas.microsoft.com/office/powerpoint/2010/main" val="418111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6D176-E08E-BC64-7CD7-8803D49E5E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FD9C4C-3E62-5E24-A2D9-3DB7577395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9FDA935-0E47-B64D-6A77-FE860FE4FD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E7306B-94D6-ADE1-D158-E798749A951B}"/>
              </a:ext>
            </a:extLst>
          </p:cNvPr>
          <p:cNvSpPr>
            <a:spLocks noGrp="1"/>
          </p:cNvSpPr>
          <p:nvPr>
            <p:ph type="dt" sz="half" idx="10"/>
          </p:nvPr>
        </p:nvSpPr>
        <p:spPr/>
        <p:txBody>
          <a:bodyPr/>
          <a:lstStyle/>
          <a:p>
            <a:fld id="{48E77BD5-ECD8-4C86-982E-DD56DE423C05}" type="datetimeFigureOut">
              <a:rPr lang="en-US" smtClean="0"/>
              <a:t>9/22/2023</a:t>
            </a:fld>
            <a:endParaRPr lang="en-US"/>
          </a:p>
        </p:txBody>
      </p:sp>
      <p:sp>
        <p:nvSpPr>
          <p:cNvPr id="6" name="Footer Placeholder 5">
            <a:extLst>
              <a:ext uri="{FF2B5EF4-FFF2-40B4-BE49-F238E27FC236}">
                <a16:creationId xmlns:a16="http://schemas.microsoft.com/office/drawing/2014/main" id="{BFC8562C-B024-AA61-6356-AC641BE8CA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104DA7-7988-9449-B4F1-26A5AEF2734C}"/>
              </a:ext>
            </a:extLst>
          </p:cNvPr>
          <p:cNvSpPr>
            <a:spLocks noGrp="1"/>
          </p:cNvSpPr>
          <p:nvPr>
            <p:ph type="sldNum" sz="quarter" idx="12"/>
          </p:nvPr>
        </p:nvSpPr>
        <p:spPr/>
        <p:txBody>
          <a:bodyPr/>
          <a:lstStyle/>
          <a:p>
            <a:fld id="{50BC9AEB-85A2-4242-AE47-6FC6CC76390C}" type="slidenum">
              <a:rPr lang="en-US" smtClean="0"/>
              <a:t>‹#›</a:t>
            </a:fld>
            <a:endParaRPr lang="en-US"/>
          </a:p>
        </p:txBody>
      </p:sp>
    </p:spTree>
    <p:extLst>
      <p:ext uri="{BB962C8B-B14F-4D97-AF65-F5344CB8AC3E}">
        <p14:creationId xmlns:p14="http://schemas.microsoft.com/office/powerpoint/2010/main" val="135491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82FF33-BA9B-43CD-42A3-A657B68F37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6555A9-6A65-64CD-8DED-B175958918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F6A6A-0EA1-2CE7-FC3B-92337C3D8B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E77BD5-ECD8-4C86-982E-DD56DE423C05}" type="datetimeFigureOut">
              <a:rPr lang="en-US" smtClean="0"/>
              <a:t>9/22/2023</a:t>
            </a:fld>
            <a:endParaRPr lang="en-US"/>
          </a:p>
        </p:txBody>
      </p:sp>
      <p:sp>
        <p:nvSpPr>
          <p:cNvPr id="5" name="Footer Placeholder 4">
            <a:extLst>
              <a:ext uri="{FF2B5EF4-FFF2-40B4-BE49-F238E27FC236}">
                <a16:creationId xmlns:a16="http://schemas.microsoft.com/office/drawing/2014/main" id="{37EC64D8-568B-014F-5AEF-956EB3B537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5BE9426-F593-81EB-A50F-2EA344CA3A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BC9AEB-85A2-4242-AE47-6FC6CC76390C}" type="slidenum">
              <a:rPr lang="en-US" smtClean="0"/>
              <a:t>‹#›</a:t>
            </a:fld>
            <a:endParaRPr lang="en-US"/>
          </a:p>
        </p:txBody>
      </p:sp>
    </p:spTree>
    <p:extLst>
      <p:ext uri="{BB962C8B-B14F-4D97-AF65-F5344CB8AC3E}">
        <p14:creationId xmlns:p14="http://schemas.microsoft.com/office/powerpoint/2010/main" val="2481000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A9544-AB7A-DF1F-B3D7-8DF73D9A1333}"/>
              </a:ext>
            </a:extLst>
          </p:cNvPr>
          <p:cNvSpPr>
            <a:spLocks noGrp="1"/>
          </p:cNvSpPr>
          <p:nvPr>
            <p:ph type="ctrTitle"/>
          </p:nvPr>
        </p:nvSpPr>
        <p:spPr/>
        <p:txBody>
          <a:bodyPr>
            <a:normAutofit fontScale="90000"/>
          </a:bodyPr>
          <a:lstStyle/>
          <a:p>
            <a:r>
              <a:rPr lang="en-US" dirty="0"/>
              <a:t>How to Solve Computer Problems Correctly and Safely</a:t>
            </a:r>
          </a:p>
        </p:txBody>
      </p:sp>
      <p:sp>
        <p:nvSpPr>
          <p:cNvPr id="3" name="Subtitle 2">
            <a:extLst>
              <a:ext uri="{FF2B5EF4-FFF2-40B4-BE49-F238E27FC236}">
                <a16:creationId xmlns:a16="http://schemas.microsoft.com/office/drawing/2014/main" id="{AC46AC70-5BA4-317B-8CEA-BA06AFB3E023}"/>
              </a:ext>
            </a:extLst>
          </p:cNvPr>
          <p:cNvSpPr>
            <a:spLocks noGrp="1"/>
          </p:cNvSpPr>
          <p:nvPr>
            <p:ph type="subTitle" idx="1"/>
          </p:nvPr>
        </p:nvSpPr>
        <p:spPr/>
        <p:txBody>
          <a:bodyPr/>
          <a:lstStyle/>
          <a:p>
            <a:r>
              <a:rPr lang="en-US" dirty="0"/>
              <a:t>Made by: Zaid Zeidan</a:t>
            </a:r>
          </a:p>
        </p:txBody>
      </p:sp>
    </p:spTree>
    <p:extLst>
      <p:ext uri="{BB962C8B-B14F-4D97-AF65-F5344CB8AC3E}">
        <p14:creationId xmlns:p14="http://schemas.microsoft.com/office/powerpoint/2010/main" val="1392709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ACB0C-512C-E3C9-85E1-C95CF5178CE1}"/>
              </a:ext>
            </a:extLst>
          </p:cNvPr>
          <p:cNvSpPr>
            <a:spLocks noGrp="1"/>
          </p:cNvSpPr>
          <p:nvPr>
            <p:ph type="title"/>
          </p:nvPr>
        </p:nvSpPr>
        <p:spPr/>
        <p:txBody>
          <a:bodyPr/>
          <a:lstStyle/>
          <a:p>
            <a:r>
              <a:rPr lang="en-US" dirty="0"/>
              <a:t>Malwares and Hacking</a:t>
            </a:r>
          </a:p>
        </p:txBody>
      </p:sp>
      <p:sp>
        <p:nvSpPr>
          <p:cNvPr id="3" name="Content Placeholder 2">
            <a:extLst>
              <a:ext uri="{FF2B5EF4-FFF2-40B4-BE49-F238E27FC236}">
                <a16:creationId xmlns:a16="http://schemas.microsoft.com/office/drawing/2014/main" id="{1A3816E8-E80E-8F2E-A237-70AF8F37B340}"/>
              </a:ext>
            </a:extLst>
          </p:cNvPr>
          <p:cNvSpPr>
            <a:spLocks noGrp="1"/>
          </p:cNvSpPr>
          <p:nvPr>
            <p:ph idx="1"/>
          </p:nvPr>
        </p:nvSpPr>
        <p:spPr/>
        <p:txBody>
          <a:bodyPr/>
          <a:lstStyle/>
          <a:p>
            <a:r>
              <a:rPr lang="en-US" dirty="0"/>
              <a:t>Firstly you should not press any links that you get to prevent yourself from getting a virus</a:t>
            </a:r>
          </a:p>
          <a:p>
            <a:r>
              <a:rPr lang="en-US" dirty="0"/>
              <a:t>Get a strong antivirus that is well known so that you can lower the risk of getting a malware </a:t>
            </a:r>
          </a:p>
          <a:p>
            <a:r>
              <a:rPr lang="en-US" dirty="0"/>
              <a:t>In the case of getting a virus delete all your sensitive and personal information on your device to prevent your data from getting stolen, Once you do that make sure to not type any passwords or your name and send it to a repair shop to try and repair it</a:t>
            </a:r>
          </a:p>
          <a:p>
            <a:r>
              <a:rPr lang="en-US" dirty="0"/>
              <a:t>Have passwords with combinations of capital letters, numbers symbols and make sure not to pick any obvious passwords.</a:t>
            </a:r>
          </a:p>
        </p:txBody>
      </p:sp>
    </p:spTree>
    <p:extLst>
      <p:ext uri="{BB962C8B-B14F-4D97-AF65-F5344CB8AC3E}">
        <p14:creationId xmlns:p14="http://schemas.microsoft.com/office/powerpoint/2010/main" val="1661288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E67EB-B9F9-7EBD-BA98-BD0260998865}"/>
              </a:ext>
            </a:extLst>
          </p:cNvPr>
          <p:cNvSpPr>
            <a:spLocks noGrp="1"/>
          </p:cNvSpPr>
          <p:nvPr>
            <p:ph type="title"/>
          </p:nvPr>
        </p:nvSpPr>
        <p:spPr/>
        <p:txBody>
          <a:bodyPr/>
          <a:lstStyle/>
          <a:p>
            <a:r>
              <a:rPr lang="en-US" dirty="0"/>
              <a:t>Solution</a:t>
            </a:r>
          </a:p>
        </p:txBody>
      </p:sp>
      <p:sp>
        <p:nvSpPr>
          <p:cNvPr id="3" name="Content Placeholder 2">
            <a:extLst>
              <a:ext uri="{FF2B5EF4-FFF2-40B4-BE49-F238E27FC236}">
                <a16:creationId xmlns:a16="http://schemas.microsoft.com/office/drawing/2014/main" id="{14A04338-7DCB-B790-8327-939E668313A2}"/>
              </a:ext>
            </a:extLst>
          </p:cNvPr>
          <p:cNvSpPr>
            <a:spLocks noGrp="1"/>
          </p:cNvSpPr>
          <p:nvPr>
            <p:ph idx="1"/>
          </p:nvPr>
        </p:nvSpPr>
        <p:spPr/>
        <p:txBody>
          <a:bodyPr/>
          <a:lstStyle/>
          <a:p>
            <a:pPr marL="0" indent="0">
              <a:buNone/>
            </a:pPr>
            <a:r>
              <a:rPr lang="en-US" dirty="0"/>
              <a:t> Just refrain from doing any of the previous stuff mentioned and do not leak your own personal information or just let anyone tamper or use your device without your supervision. Especially if you do not trust them.</a:t>
            </a:r>
          </a:p>
          <a:p>
            <a:pPr marL="0" indent="0">
              <a:buNone/>
            </a:pPr>
            <a:endParaRPr lang="en-US" dirty="0"/>
          </a:p>
          <a:p>
            <a:pPr marL="0" indent="0" algn="ctr">
              <a:buNone/>
            </a:pPr>
            <a:r>
              <a:rPr lang="en-US" dirty="0"/>
              <a:t>Thank you for listening</a:t>
            </a:r>
          </a:p>
        </p:txBody>
      </p:sp>
    </p:spTree>
    <p:extLst>
      <p:ext uri="{BB962C8B-B14F-4D97-AF65-F5344CB8AC3E}">
        <p14:creationId xmlns:p14="http://schemas.microsoft.com/office/powerpoint/2010/main" val="2722342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168</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How to Solve Computer Problems Correctly and Safely</vt:lpstr>
      <vt:lpstr>Malwares and Hacking</vt:lpstr>
      <vt:lpstr>Solution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Solve Computer Problems Correctly and Safely</dc:title>
  <dc:creator>Zaid Zeidan</dc:creator>
  <cp:lastModifiedBy>Zaid Zeidan</cp:lastModifiedBy>
  <cp:revision>1</cp:revision>
  <dcterms:created xsi:type="dcterms:W3CDTF">2023-09-22T14:50:41Z</dcterms:created>
  <dcterms:modified xsi:type="dcterms:W3CDTF">2023-09-22T14:50:51Z</dcterms:modified>
</cp:coreProperties>
</file>