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21EB6-1283-424E-B274-379D66C47975}" v="613" dt="2023-09-22T13:26:52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tableStyles.xml" Id="rId8" /><Relationship Type="http://schemas.openxmlformats.org/officeDocument/2006/relationships/slide" Target="slides/slide2.xml" Id="rId3" /><Relationship Type="http://schemas.openxmlformats.org/officeDocument/2006/relationships/theme" Target="theme/theme1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6" /><Relationship Type="http://schemas.openxmlformats.org/officeDocument/2006/relationships/presProps" Target="presProps.xml" Id="rId5" /><Relationship Type="http://schemas.microsoft.com/office/2015/10/relationships/revisionInfo" Target="revisionInfo.xml" Id="rId10" /><Relationship Type="http://schemas.openxmlformats.org/officeDocument/2006/relationships/slide" Target="slides/slide3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9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2477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70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668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3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44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2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4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1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05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52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0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6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6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7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894" y="2095317"/>
            <a:ext cx="9456586" cy="1646302"/>
          </a:xfrm>
        </p:spPr>
        <p:txBody>
          <a:bodyPr/>
          <a:lstStyle/>
          <a:p>
            <a:pPr algn="ctr"/>
            <a:r>
              <a:rPr lang="en-US" dirty="0"/>
              <a:t>How to stay safe when solving a computer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:Feras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797D-338C-6310-69E4-93B0D5C74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Things you must do when solving a computer problem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622E-1926-65C8-13A0-CB6F1AE23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indent="-365760">
              <a:buFont typeface="Wingdings 3"/>
            </a:pPr>
            <a:r>
              <a:rPr lang="en-US" sz="2400" dirty="0"/>
              <a:t>Switch off power points at the wall before connecting or disconnecting a main electricity cable.</a:t>
            </a:r>
          </a:p>
          <a:p>
            <a:pPr indent="-365760">
              <a:buFont typeface="Wingdings 3"/>
            </a:pPr>
            <a:r>
              <a:rPr lang="en-US" sz="2400" dirty="0"/>
              <a:t>Make sure all cables are disconnected before attempting to move device.</a:t>
            </a:r>
          </a:p>
          <a:p>
            <a:pPr indent="-365760">
              <a:buFont typeface="Wingdings 3"/>
            </a:pPr>
            <a:r>
              <a:rPr lang="en-US" sz="2400" dirty="0"/>
              <a:t>If you are not a professional or an adult, stop and ask for help.</a:t>
            </a:r>
          </a:p>
        </p:txBody>
      </p:sp>
    </p:spTree>
    <p:extLst>
      <p:ext uri="{BB962C8B-B14F-4D97-AF65-F5344CB8AC3E}">
        <p14:creationId xmlns:p14="http://schemas.microsoft.com/office/powerpoint/2010/main" val="410488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93EE-CA84-4F71-0B6E-038A9D7C2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Things that you will never do when solving a computer problem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010D5-8B7C-DE4A-65C5-9B103F11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39" y="2116415"/>
            <a:ext cx="7923016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Never use force when connecting or disconnecting a cable or component.</a:t>
            </a:r>
          </a:p>
          <a:p>
            <a:r>
              <a:rPr lang="en-US" sz="2400" dirty="0"/>
              <a:t>Do not open the case of your computer or any device.</a:t>
            </a:r>
          </a:p>
          <a:p>
            <a:r>
              <a:rPr lang="en-US" sz="2400" dirty="0"/>
              <a:t>Do not lift heavy equipment on your own.</a:t>
            </a:r>
          </a:p>
        </p:txBody>
      </p:sp>
    </p:spTree>
    <p:extLst>
      <p:ext uri="{BB962C8B-B14F-4D97-AF65-F5344CB8AC3E}">
        <p14:creationId xmlns:p14="http://schemas.microsoft.com/office/powerpoint/2010/main" val="21765573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How to stay safe when solving a computer problem</vt:lpstr>
      <vt:lpstr>Things you must do when solving a computer problem </vt:lpstr>
      <vt:lpstr>Things that you will never do when solving a computer problem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164</cp:revision>
  <dcterms:created xsi:type="dcterms:W3CDTF">2023-09-22T11:47:39Z</dcterms:created>
  <dcterms:modified xsi:type="dcterms:W3CDTF">2023-09-22T13:26:55Z</dcterms:modified>
</cp:coreProperties>
</file>