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DDDB2-102C-ED0E-D88C-9F7C038407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danger of the Internet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BF984-0C9E-F681-9FBE-E95607F92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436" y="4083243"/>
            <a:ext cx="8676222" cy="1905000"/>
          </a:xfrm>
        </p:spPr>
        <p:txBody>
          <a:bodyPr/>
          <a:lstStyle/>
          <a:p>
            <a:r>
              <a:rPr lang="en-GB" dirty="0"/>
              <a:t>By </a:t>
            </a:r>
            <a:r>
              <a:rPr lang="en-GB" dirty="0" err="1"/>
              <a:t>yousef</a:t>
            </a:r>
            <a:r>
              <a:rPr lang="en-GB" dirty="0"/>
              <a:t> </a:t>
            </a:r>
            <a:r>
              <a:rPr lang="en-GB" dirty="0" err="1"/>
              <a:t>rabih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323EE0-7FD6-C095-F9C0-FF6C73B29258}"/>
              </a:ext>
            </a:extLst>
          </p:cNvPr>
          <p:cNvSpPr txBox="1"/>
          <p:nvPr/>
        </p:nvSpPr>
        <p:spPr>
          <a:xfrm>
            <a:off x="6785648" y="2515369"/>
            <a:ext cx="224752" cy="28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319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75527-2652-326D-2F2F-703096CD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1098" y="-4464242"/>
            <a:ext cx="9905998" cy="1905000"/>
          </a:xfrm>
        </p:spPr>
        <p:txBody>
          <a:bodyPr/>
          <a:lstStyle/>
          <a:p>
            <a:r>
              <a:rPr lang="en-GB" dirty="0"/>
              <a:t>Types of danger in online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D76B3-C7F2-8477-9C39-AE32DA557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Scamming </a:t>
            </a:r>
          </a:p>
          <a:p>
            <a:pPr marL="0" indent="0">
              <a:buNone/>
            </a:pPr>
            <a:r>
              <a:rPr lang="en-GB" dirty="0"/>
              <a:t>Hacking </a:t>
            </a:r>
          </a:p>
          <a:p>
            <a:pPr marL="0" indent="0">
              <a:buNone/>
            </a:pPr>
            <a:r>
              <a:rPr lang="en-GB" dirty="0"/>
              <a:t>Identity theft</a:t>
            </a:r>
          </a:p>
          <a:p>
            <a:pPr marL="0" indent="0">
              <a:buNone/>
            </a:pPr>
            <a:r>
              <a:rPr lang="en-GB" dirty="0"/>
              <a:t>phishing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6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9C79F-8F4C-003B-EBCE-8502B85F4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Scamming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65881-DF93-08D8-A2B3-A00C9C63B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Scamming is when someone tries to steal money By making you press on a fake link or using social engineering to persuade you on something for example :the scammer will try to take your money so he will persuade you that you will get double the money you send him and like that you got scammed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6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AC9A0-8B3E-335F-F2BD-E6B9BB148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Hacking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5E0FE-DC71-2A50-BA77-1038006AA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Hacking a hacker trying to get through you device to steal information or money or anything even destroying </a:t>
            </a:r>
            <a:r>
              <a:rPr lang="en-GB"/>
              <a:t>your device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B786D-8E19-EE48-AD4B-AE1C7DD1A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Identity theft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5F91C-2B5C-1E66-7BC1-0F90B0820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criminal steals personal information or files such as persons name and address </a:t>
            </a:r>
            <a:r>
              <a:rPr lang="en-GB" dirty="0" err="1"/>
              <a:t>etc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20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33798-244B-7EC6-E5F8-01B38476B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Phishing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C87BD-3887-E341-DE48-996783F90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7000"/>
            <a:ext cx="9905998" cy="2456104"/>
          </a:xfrm>
        </p:spPr>
        <p:txBody>
          <a:bodyPr/>
          <a:lstStyle/>
          <a:p>
            <a:r>
              <a:rPr lang="en-GB" dirty="0"/>
              <a:t>A criminal creates a fake website that looks like a official website of a real bank or Internet shopping website  .</a:t>
            </a:r>
          </a:p>
          <a:p>
            <a:r>
              <a:rPr lang="en-GB" dirty="0"/>
              <a:t>The criminal then writes a fake email that looks like it comes from the bank or shopping website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71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7F804-AA1F-E4B4-888E-557BA90D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8FAF8-E55D-332C-DED8-A027C998B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97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Mesh</vt:lpstr>
      <vt:lpstr>The danger of the Internet </vt:lpstr>
      <vt:lpstr>Types of danger in online </vt:lpstr>
      <vt:lpstr>Scamming </vt:lpstr>
      <vt:lpstr>Hacking </vt:lpstr>
      <vt:lpstr>Identity theft </vt:lpstr>
      <vt:lpstr>Phishing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danger of the in</dc:title>
  <dc:creator>rabihy254@gmail.com</dc:creator>
  <cp:lastModifiedBy>rabihy254@gmail.com</cp:lastModifiedBy>
  <cp:revision>3</cp:revision>
  <dcterms:created xsi:type="dcterms:W3CDTF">2023-09-20T16:16:57Z</dcterms:created>
  <dcterms:modified xsi:type="dcterms:W3CDTF">2023-09-22T13:28:45Z</dcterms:modified>
</cp:coreProperties>
</file>