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25A2"/>
    <a:srgbClr val="1E75A0"/>
    <a:srgbClr val="E7FF71"/>
    <a:srgbClr val="6699FF"/>
    <a:srgbClr val="FF9933"/>
    <a:srgbClr val="99CCF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765A34C-B6DB-4EAF-8F2C-61E559A94965}"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D2182-ED64-467F-A9E1-BC83039248EB}" type="slidenum">
              <a:rPr lang="en-US" smtClean="0"/>
              <a:t>‹#›</a:t>
            </a:fld>
            <a:endParaRPr lang="en-US"/>
          </a:p>
        </p:txBody>
      </p:sp>
    </p:spTree>
    <p:extLst>
      <p:ext uri="{BB962C8B-B14F-4D97-AF65-F5344CB8AC3E}">
        <p14:creationId xmlns:p14="http://schemas.microsoft.com/office/powerpoint/2010/main" val="1999208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5A34C-B6DB-4EAF-8F2C-61E559A94965}" type="datetimeFigureOut">
              <a:rPr lang="en-US" smtClean="0"/>
              <a:t>9/22/2023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D2182-ED64-467F-A9E1-BC83039248EB}" type="slidenum">
              <a:rPr lang="en-US" smtClean="0"/>
              <a:t>‹#›</a:t>
            </a:fld>
            <a:endParaRPr lang="en-US"/>
          </a:p>
        </p:txBody>
      </p:sp>
    </p:spTree>
    <p:extLst>
      <p:ext uri="{BB962C8B-B14F-4D97-AF65-F5344CB8AC3E}">
        <p14:creationId xmlns:p14="http://schemas.microsoft.com/office/powerpoint/2010/main" val="75235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5A34C-B6DB-4EAF-8F2C-61E559A94965}" type="datetimeFigureOut">
              <a:rPr lang="en-US" smtClean="0"/>
              <a:t>9/22/2023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D2182-ED64-467F-A9E1-BC83039248EB}" type="slidenum">
              <a:rPr lang="en-US" smtClean="0"/>
              <a:t>‹#›</a:t>
            </a:fld>
            <a:endParaRPr lang="en-US"/>
          </a:p>
        </p:txBody>
      </p:sp>
    </p:spTree>
    <p:extLst>
      <p:ext uri="{BB962C8B-B14F-4D97-AF65-F5344CB8AC3E}">
        <p14:creationId xmlns:p14="http://schemas.microsoft.com/office/powerpoint/2010/main" val="2998942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5A34C-B6DB-4EAF-8F2C-61E559A94965}" type="datetimeFigureOut">
              <a:rPr lang="en-US" smtClean="0"/>
              <a:t>9/22/2023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D2182-ED64-467F-A9E1-BC83039248EB}"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98947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5A34C-B6DB-4EAF-8F2C-61E559A94965}" type="datetimeFigureOut">
              <a:rPr lang="en-US" smtClean="0"/>
              <a:t>9/22/2023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D2182-ED64-467F-A9E1-BC83039248EB}" type="slidenum">
              <a:rPr lang="en-US" smtClean="0"/>
              <a:t>‹#›</a:t>
            </a:fld>
            <a:endParaRPr lang="en-US"/>
          </a:p>
        </p:txBody>
      </p:sp>
    </p:spTree>
    <p:extLst>
      <p:ext uri="{BB962C8B-B14F-4D97-AF65-F5344CB8AC3E}">
        <p14:creationId xmlns:p14="http://schemas.microsoft.com/office/powerpoint/2010/main" val="22367888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765A34C-B6DB-4EAF-8F2C-61E559A94965}" type="datetimeFigureOut">
              <a:rPr lang="en-US" smtClean="0"/>
              <a:t>9/22/2023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9D2182-ED64-467F-A9E1-BC83039248EB}" type="slidenum">
              <a:rPr lang="en-US" smtClean="0"/>
              <a:t>‹#›</a:t>
            </a:fld>
            <a:endParaRPr lang="en-US"/>
          </a:p>
        </p:txBody>
      </p:sp>
    </p:spTree>
    <p:extLst>
      <p:ext uri="{BB962C8B-B14F-4D97-AF65-F5344CB8AC3E}">
        <p14:creationId xmlns:p14="http://schemas.microsoft.com/office/powerpoint/2010/main" val="28121552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765A34C-B6DB-4EAF-8F2C-61E559A94965}" type="datetimeFigureOut">
              <a:rPr lang="en-US" smtClean="0"/>
              <a:t>9/22/2023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9D2182-ED64-467F-A9E1-BC83039248EB}" type="slidenum">
              <a:rPr lang="en-US" smtClean="0"/>
              <a:t>‹#›</a:t>
            </a:fld>
            <a:endParaRPr lang="en-US"/>
          </a:p>
        </p:txBody>
      </p:sp>
    </p:spTree>
    <p:extLst>
      <p:ext uri="{BB962C8B-B14F-4D97-AF65-F5344CB8AC3E}">
        <p14:creationId xmlns:p14="http://schemas.microsoft.com/office/powerpoint/2010/main" val="22716185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65A34C-B6DB-4EAF-8F2C-61E559A94965}"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D2182-ED64-467F-A9E1-BC83039248EB}" type="slidenum">
              <a:rPr lang="en-US" smtClean="0"/>
              <a:t>‹#›</a:t>
            </a:fld>
            <a:endParaRPr lang="en-US"/>
          </a:p>
        </p:txBody>
      </p:sp>
    </p:spTree>
    <p:extLst>
      <p:ext uri="{BB962C8B-B14F-4D97-AF65-F5344CB8AC3E}">
        <p14:creationId xmlns:p14="http://schemas.microsoft.com/office/powerpoint/2010/main" val="20460466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65A34C-B6DB-4EAF-8F2C-61E559A94965}"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D2182-ED64-467F-A9E1-BC83039248EB}" type="slidenum">
              <a:rPr lang="en-US" smtClean="0"/>
              <a:t>‹#›</a:t>
            </a:fld>
            <a:endParaRPr lang="en-US"/>
          </a:p>
        </p:txBody>
      </p:sp>
    </p:spTree>
    <p:extLst>
      <p:ext uri="{BB962C8B-B14F-4D97-AF65-F5344CB8AC3E}">
        <p14:creationId xmlns:p14="http://schemas.microsoft.com/office/powerpoint/2010/main" val="3670818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65A34C-B6DB-4EAF-8F2C-61E559A94965}"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D2182-ED64-467F-A9E1-BC83039248EB}" type="slidenum">
              <a:rPr lang="en-US" smtClean="0"/>
              <a:t>‹#›</a:t>
            </a:fld>
            <a:endParaRPr lang="en-US"/>
          </a:p>
        </p:txBody>
      </p:sp>
    </p:spTree>
    <p:extLst>
      <p:ext uri="{BB962C8B-B14F-4D97-AF65-F5344CB8AC3E}">
        <p14:creationId xmlns:p14="http://schemas.microsoft.com/office/powerpoint/2010/main" val="3953907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65A34C-B6DB-4EAF-8F2C-61E559A94965}"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D2182-ED64-467F-A9E1-BC83039248EB}" type="slidenum">
              <a:rPr lang="en-US" smtClean="0"/>
              <a:t>‹#›</a:t>
            </a:fld>
            <a:endParaRPr lang="en-US"/>
          </a:p>
        </p:txBody>
      </p:sp>
    </p:spTree>
    <p:extLst>
      <p:ext uri="{BB962C8B-B14F-4D97-AF65-F5344CB8AC3E}">
        <p14:creationId xmlns:p14="http://schemas.microsoft.com/office/powerpoint/2010/main" val="1124906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765A34C-B6DB-4EAF-8F2C-61E559A94965}" type="datetimeFigureOut">
              <a:rPr lang="en-US" smtClean="0"/>
              <a:t>9/22/2023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D2182-ED64-467F-A9E1-BC83039248EB}" type="slidenum">
              <a:rPr lang="en-US" smtClean="0"/>
              <a:t>‹#›</a:t>
            </a:fld>
            <a:endParaRPr lang="en-US"/>
          </a:p>
        </p:txBody>
      </p:sp>
    </p:spTree>
    <p:extLst>
      <p:ext uri="{BB962C8B-B14F-4D97-AF65-F5344CB8AC3E}">
        <p14:creationId xmlns:p14="http://schemas.microsoft.com/office/powerpoint/2010/main" val="2659768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65A34C-B6DB-4EAF-8F2C-61E559A94965}" type="datetimeFigureOut">
              <a:rPr lang="en-US" smtClean="0"/>
              <a:t>9/22/2023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9D2182-ED64-467F-A9E1-BC83039248EB}" type="slidenum">
              <a:rPr lang="en-US" smtClean="0"/>
              <a:t>‹#›</a:t>
            </a:fld>
            <a:endParaRPr lang="en-US"/>
          </a:p>
        </p:txBody>
      </p:sp>
    </p:spTree>
    <p:extLst>
      <p:ext uri="{BB962C8B-B14F-4D97-AF65-F5344CB8AC3E}">
        <p14:creationId xmlns:p14="http://schemas.microsoft.com/office/powerpoint/2010/main" val="3744955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765A34C-B6DB-4EAF-8F2C-61E559A94965}" type="datetimeFigureOut">
              <a:rPr lang="en-US" smtClean="0"/>
              <a:t>9/22/2023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9D2182-ED64-467F-A9E1-BC83039248EB}" type="slidenum">
              <a:rPr lang="en-US" smtClean="0"/>
              <a:t>‹#›</a:t>
            </a:fld>
            <a:endParaRPr lang="en-US"/>
          </a:p>
        </p:txBody>
      </p:sp>
    </p:spTree>
    <p:extLst>
      <p:ext uri="{BB962C8B-B14F-4D97-AF65-F5344CB8AC3E}">
        <p14:creationId xmlns:p14="http://schemas.microsoft.com/office/powerpoint/2010/main" val="2190170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D765A34C-B6DB-4EAF-8F2C-61E559A94965}" type="datetimeFigureOut">
              <a:rPr lang="en-US" smtClean="0"/>
              <a:t>9/22/2023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9D2182-ED64-467F-A9E1-BC83039248EB}" type="slidenum">
              <a:rPr lang="en-US" smtClean="0"/>
              <a:t>‹#›</a:t>
            </a:fld>
            <a:endParaRPr lang="en-US"/>
          </a:p>
        </p:txBody>
      </p:sp>
    </p:spTree>
    <p:extLst>
      <p:ext uri="{BB962C8B-B14F-4D97-AF65-F5344CB8AC3E}">
        <p14:creationId xmlns:p14="http://schemas.microsoft.com/office/powerpoint/2010/main" val="2143707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5A34C-B6DB-4EAF-8F2C-61E559A94965}" type="datetimeFigureOut">
              <a:rPr lang="en-US" smtClean="0"/>
              <a:t>9/22/2023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D2182-ED64-467F-A9E1-BC83039248EB}" type="slidenum">
              <a:rPr lang="en-US" smtClean="0"/>
              <a:t>‹#›</a:t>
            </a:fld>
            <a:endParaRPr lang="en-US"/>
          </a:p>
        </p:txBody>
      </p:sp>
    </p:spTree>
    <p:extLst>
      <p:ext uri="{BB962C8B-B14F-4D97-AF65-F5344CB8AC3E}">
        <p14:creationId xmlns:p14="http://schemas.microsoft.com/office/powerpoint/2010/main" val="335194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5A34C-B6DB-4EAF-8F2C-61E559A94965}" type="datetimeFigureOut">
              <a:rPr lang="en-US" smtClean="0"/>
              <a:t>9/22/2023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D2182-ED64-467F-A9E1-BC83039248EB}" type="slidenum">
              <a:rPr lang="en-US" smtClean="0"/>
              <a:t>‹#›</a:t>
            </a:fld>
            <a:endParaRPr lang="en-US"/>
          </a:p>
        </p:txBody>
      </p:sp>
    </p:spTree>
    <p:extLst>
      <p:ext uri="{BB962C8B-B14F-4D97-AF65-F5344CB8AC3E}">
        <p14:creationId xmlns:p14="http://schemas.microsoft.com/office/powerpoint/2010/main" val="2251280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D765A34C-B6DB-4EAF-8F2C-61E559A94965}" type="datetimeFigureOut">
              <a:rPr lang="en-US" smtClean="0"/>
              <a:t>9/22/2023</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AE9D2182-ED64-467F-A9E1-BC83039248EB}" type="slidenum">
              <a:rPr lang="en-US" smtClean="0"/>
              <a:t>‹#›</a:t>
            </a:fld>
            <a:endParaRPr lang="en-US"/>
          </a:p>
        </p:txBody>
      </p:sp>
    </p:spTree>
    <p:extLst>
      <p:ext uri="{BB962C8B-B14F-4D97-AF65-F5344CB8AC3E}">
        <p14:creationId xmlns:p14="http://schemas.microsoft.com/office/powerpoint/2010/main" val="229509927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ar.wikipedia.org/wiki/%D8%A7%D9%84%D9%86%D8%B8%D8%A7%D9%85_%D8%A7%D9%84%D8%A8%D9%8A%D8%A6%D9%8A_%D9%84%D9%84%D9%85%D9%8A%D8%A7%D9%87_%D8%A7%D9%84%D8%B9%D8%B0%D8%A8%D8%A9" TargetMode="External"/><Relationship Id="rId3" Type="http://schemas.openxmlformats.org/officeDocument/2006/relationships/hyperlink" Target="https://ar.wikipedia.org/wiki/%D9%86%D8%B8%D8%A7%D9%85_%D8%A8%D9%8A%D8%A6%D9%8A" TargetMode="External"/><Relationship Id="rId7" Type="http://schemas.openxmlformats.org/officeDocument/2006/relationships/hyperlink" Target="https://ar.wikipedia.org/wiki/%D8%AD%D9%81%D8%B8_%D8%A7%D9%84%D9%85%D9%88%D8%B7%D9%86" TargetMode="External"/><Relationship Id="rId2" Type="http://schemas.openxmlformats.org/officeDocument/2006/relationships/hyperlink" Target="https://ar.wikipedia.org/wiki/%D9%85%D8%A7%D8%A1_%D8%B9%D8%B0%D8%A8" TargetMode="External"/><Relationship Id="rId1" Type="http://schemas.openxmlformats.org/officeDocument/2006/relationships/slideLayout" Target="../slideLayouts/slideLayout1.xml"/><Relationship Id="rId6" Type="http://schemas.openxmlformats.org/officeDocument/2006/relationships/hyperlink" Target="https://ar.wikipedia.org/wiki/%D8%A5%D8%AF%D8%A7%D8%B1%D8%A9_%D8%A7%D9%84%D9%85%D9%8A%D8%A7%D9%87" TargetMode="External"/><Relationship Id="rId5" Type="http://schemas.openxmlformats.org/officeDocument/2006/relationships/hyperlink" Target="https://ar.wikipedia.org/wiki/%D9%85%D8%B9%D8%A7%D9%84%D8%AC%D8%A9_%D8%A7%D9%84%D9%85%D9%8A%D8%A7%D9%87_%D8%A7%D9%84%D8%B9%D8%A7%D8%AF%D9%85%D8%A9" TargetMode="External"/><Relationship Id="rId10" Type="http://schemas.openxmlformats.org/officeDocument/2006/relationships/hyperlink" Target="https://ar.wikipedia.org/wiki/%D8%AC%D9%88%D8%AF%D8%A9_%D8%A7%D9%84%D9%85%D9%8A%D8%A7%D9%87" TargetMode="External"/><Relationship Id="rId4" Type="http://schemas.openxmlformats.org/officeDocument/2006/relationships/hyperlink" Target="https://ar.wikipedia.org/wiki/%D8%AD%D9%81%D8%B8_%D8%A7%D9%84%D8%B7%D8%A7%D9%82%D8%A9" TargetMode="External"/><Relationship Id="rId9" Type="http://schemas.openxmlformats.org/officeDocument/2006/relationships/hyperlink" Target="https://ar.wikipedia.org/wiki/%D8%A5%D9%88%D8%B2%D9%8A%D8%A7%D8%A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xplosion: 8 Points 6">
            <a:extLst>
              <a:ext uri="{FF2B5EF4-FFF2-40B4-BE49-F238E27FC236}">
                <a16:creationId xmlns:a16="http://schemas.microsoft.com/office/drawing/2014/main" id="{F3A88298-B4C9-453F-B451-575CFC767E07}"/>
              </a:ext>
            </a:extLst>
          </p:cNvPr>
          <p:cNvSpPr/>
          <p:nvPr/>
        </p:nvSpPr>
        <p:spPr>
          <a:xfrm>
            <a:off x="516834" y="0"/>
            <a:ext cx="4426227" cy="3584721"/>
          </a:xfrm>
          <a:prstGeom prst="irregularSeal1">
            <a:avLst/>
          </a:prstGeom>
          <a:solidFill>
            <a:srgbClr val="FF9933"/>
          </a:solidFill>
          <a:ln>
            <a:solidFill>
              <a:schemeClr val="accent1">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dirty="0"/>
              <a:t>تشمل أهداف جهود الحفاظ على المياه ما يلي:</a:t>
            </a:r>
            <a:endParaRPr lang="en-US" dirty="0"/>
          </a:p>
        </p:txBody>
      </p:sp>
      <p:sp>
        <p:nvSpPr>
          <p:cNvPr id="10" name="Wave 9">
            <a:extLst>
              <a:ext uri="{FF2B5EF4-FFF2-40B4-BE49-F238E27FC236}">
                <a16:creationId xmlns:a16="http://schemas.microsoft.com/office/drawing/2014/main" id="{2942F0E1-24EB-4BCE-B0AA-AA50925E091E}"/>
              </a:ext>
            </a:extLst>
          </p:cNvPr>
          <p:cNvSpPr/>
          <p:nvPr/>
        </p:nvSpPr>
        <p:spPr>
          <a:xfrm>
            <a:off x="761999" y="3352799"/>
            <a:ext cx="6109253" cy="977348"/>
          </a:xfrm>
          <a:prstGeom prst="wave">
            <a:avLst>
              <a:gd name="adj1" fmla="val 7797"/>
              <a:gd name="adj2" fmla="val -650"/>
            </a:avLst>
          </a:prstGeom>
          <a:solidFill>
            <a:schemeClr val="bg2">
              <a:lumMod val="20000"/>
              <a:lumOff val="80000"/>
            </a:schemeClr>
          </a:solidFill>
          <a:ln>
            <a:solidFill>
              <a:srgbClr val="FF9933"/>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dirty="0">
                <a:solidFill>
                  <a:srgbClr val="FF0000"/>
                </a:solidFill>
              </a:rPr>
              <a:t>ضمان توفر المياه للأجيال القادمة حيث لا يتجاوز سحب </a:t>
            </a:r>
            <a:r>
              <a:rPr lang="ar-JO" dirty="0">
                <a:solidFill>
                  <a:srgbClr val="FF0000"/>
                </a:solidFill>
                <a:hlinkClick r:id="rId2" tooltip="ماء عذب">
                  <a:extLst>
                    <a:ext uri="{A12FA001-AC4F-418D-AE19-62706E023703}">
                      <ahyp:hlinkClr xmlns:ahyp="http://schemas.microsoft.com/office/drawing/2018/hyperlinkcolor" val="tx"/>
                    </a:ext>
                  </a:extLst>
                </a:hlinkClick>
              </a:rPr>
              <a:t>المياه العذبة</a:t>
            </a:r>
            <a:r>
              <a:rPr lang="ar-JO" dirty="0">
                <a:solidFill>
                  <a:srgbClr val="FF0000"/>
                </a:solidFill>
              </a:rPr>
              <a:t> من </a:t>
            </a:r>
            <a:r>
              <a:rPr lang="ar-JO" dirty="0">
                <a:solidFill>
                  <a:srgbClr val="FF0000"/>
                </a:solidFill>
                <a:hlinkClick r:id="rId3" tooltip="نظام بيئي">
                  <a:extLst>
                    <a:ext uri="{A12FA001-AC4F-418D-AE19-62706E023703}">
                      <ahyp:hlinkClr xmlns:ahyp="http://schemas.microsoft.com/office/drawing/2018/hyperlinkcolor" val="tx"/>
                    </a:ext>
                  </a:extLst>
                </a:hlinkClick>
              </a:rPr>
              <a:t>النظام البيئي</a:t>
            </a:r>
            <a:r>
              <a:rPr lang="ar-JO" dirty="0">
                <a:solidFill>
                  <a:srgbClr val="FF0000"/>
                </a:solidFill>
              </a:rPr>
              <a:t> معدل الإحلال الطبيعي لها.</a:t>
            </a:r>
          </a:p>
        </p:txBody>
      </p:sp>
      <p:sp>
        <p:nvSpPr>
          <p:cNvPr id="11" name="Wave 10">
            <a:extLst>
              <a:ext uri="{FF2B5EF4-FFF2-40B4-BE49-F238E27FC236}">
                <a16:creationId xmlns:a16="http://schemas.microsoft.com/office/drawing/2014/main" id="{0083C44E-10C7-4EB4-911B-9A44A297C0B8}"/>
              </a:ext>
            </a:extLst>
          </p:cNvPr>
          <p:cNvSpPr/>
          <p:nvPr/>
        </p:nvSpPr>
        <p:spPr>
          <a:xfrm>
            <a:off x="0" y="4389783"/>
            <a:ext cx="9197009" cy="977349"/>
          </a:xfrm>
          <a:prstGeom prst="wave">
            <a:avLst>
              <a:gd name="adj1" fmla="val 7797"/>
              <a:gd name="adj2" fmla="val -963"/>
            </a:avLst>
          </a:prstGeom>
          <a:solidFill>
            <a:schemeClr val="accent3">
              <a:lumMod val="20000"/>
              <a:lumOff val="80000"/>
            </a:schemeClr>
          </a:solidFill>
          <a:ln>
            <a:solidFill>
              <a:schemeClr val="bg2">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ar-JO" dirty="0">
                <a:solidFill>
                  <a:srgbClr val="FF0000"/>
                </a:solidFill>
                <a:hlinkClick r:id="rId4" tooltip="حفظ الطاقة">
                  <a:extLst>
                    <a:ext uri="{A12FA001-AC4F-418D-AE19-62706E023703}">
                      <ahyp:hlinkClr xmlns:ahyp="http://schemas.microsoft.com/office/drawing/2018/hyperlinkcolor" val="tx"/>
                    </a:ext>
                  </a:extLst>
                </a:hlinkClick>
              </a:rPr>
              <a:t>ترشيد استهلاك الطاقة</a:t>
            </a:r>
            <a:r>
              <a:rPr lang="ar-JO" dirty="0">
                <a:solidFill>
                  <a:srgbClr val="FF0000"/>
                </a:solidFill>
              </a:rPr>
              <a:t> حيث أن منشآت ضخ المياه وتسليمها </a:t>
            </a:r>
            <a:r>
              <a:rPr lang="ar-JO" dirty="0">
                <a:solidFill>
                  <a:srgbClr val="FF0000"/>
                </a:solidFill>
                <a:hlinkClick r:id="rId5" tooltip="معالجة المياه العادمة">
                  <a:extLst>
                    <a:ext uri="{A12FA001-AC4F-418D-AE19-62706E023703}">
                      <ahyp:hlinkClr xmlns:ahyp="http://schemas.microsoft.com/office/drawing/2018/hyperlinkcolor" val="tx"/>
                    </a:ext>
                  </a:extLst>
                </a:hlinkClick>
              </a:rPr>
              <a:t>ومعالجة مياه الصرف الصحي</a:t>
            </a:r>
            <a:r>
              <a:rPr lang="ar-JO" dirty="0">
                <a:solidFill>
                  <a:srgbClr val="FF0000"/>
                </a:solidFill>
              </a:rPr>
              <a:t> تستهلك قدرًا كبيرًا من الطاقة. في بعض مناطق العالم، يخصص أكثر من 15٪ من إجمالي استهلاك الكهرباء </a:t>
            </a:r>
            <a:r>
              <a:rPr lang="ar-JO" dirty="0">
                <a:solidFill>
                  <a:srgbClr val="FF0000"/>
                </a:solidFill>
                <a:hlinkClick r:id="rId6" tooltip="إدارة المياه">
                  <a:extLst>
                    <a:ext uri="{A12FA001-AC4F-418D-AE19-62706E023703}">
                      <ahyp:hlinkClr xmlns:ahyp="http://schemas.microsoft.com/office/drawing/2018/hyperlinkcolor" val="tx"/>
                    </a:ext>
                  </a:extLst>
                </a:hlinkClick>
              </a:rPr>
              <a:t>لإدارة المياه</a:t>
            </a:r>
            <a:r>
              <a:rPr lang="ar-JO" dirty="0">
                <a:solidFill>
                  <a:srgbClr val="FF0000"/>
                </a:solidFill>
              </a:rPr>
              <a:t>.</a:t>
            </a:r>
          </a:p>
        </p:txBody>
      </p:sp>
      <p:sp>
        <p:nvSpPr>
          <p:cNvPr id="12" name="Wave 11">
            <a:extLst>
              <a:ext uri="{FF2B5EF4-FFF2-40B4-BE49-F238E27FC236}">
                <a16:creationId xmlns:a16="http://schemas.microsoft.com/office/drawing/2014/main" id="{F34ED7B6-FAFC-455A-BF43-D071F201E90D}"/>
              </a:ext>
            </a:extLst>
          </p:cNvPr>
          <p:cNvSpPr/>
          <p:nvPr/>
        </p:nvSpPr>
        <p:spPr>
          <a:xfrm>
            <a:off x="2272748" y="5426768"/>
            <a:ext cx="9197009" cy="977349"/>
          </a:xfrm>
          <a:prstGeom prst="wave">
            <a:avLst>
              <a:gd name="adj1" fmla="val 7797"/>
              <a:gd name="adj2" fmla="val -963"/>
            </a:avLst>
          </a:prstGeom>
          <a:solidFill>
            <a:schemeClr val="accent2">
              <a:lumMod val="20000"/>
              <a:lumOff val="80000"/>
            </a:schemeClr>
          </a:solidFill>
          <a:ln>
            <a:solidFill>
              <a:srgbClr val="FF9933"/>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ar-JO" dirty="0">
                <a:solidFill>
                  <a:srgbClr val="FF0000"/>
                </a:solidFill>
                <a:hlinkClick r:id="rId7" tooltip="حفظ الموطن">
                  <a:extLst>
                    <a:ext uri="{A12FA001-AC4F-418D-AE19-62706E023703}">
                      <ahyp:hlinkClr xmlns:ahyp="http://schemas.microsoft.com/office/drawing/2018/hyperlinkcolor" val="tx"/>
                    </a:ext>
                  </a:extLst>
                </a:hlinkClick>
              </a:rPr>
              <a:t>الحفاظ على الموائل</a:t>
            </a:r>
            <a:r>
              <a:rPr lang="ar-JO" dirty="0">
                <a:solidFill>
                  <a:srgbClr val="FF0000"/>
                </a:solidFill>
              </a:rPr>
              <a:t> حيث يساعد تقليل استخدام الإنسان للمياه في الحفاظ على </a:t>
            </a:r>
            <a:r>
              <a:rPr lang="ar-JO" dirty="0">
                <a:solidFill>
                  <a:srgbClr val="FF0000"/>
                </a:solidFill>
                <a:hlinkClick r:id="rId8" tooltip="النظام البيئي للمياه العذبة">
                  <a:extLst>
                    <a:ext uri="{A12FA001-AC4F-418D-AE19-62706E023703}">
                      <ahyp:hlinkClr xmlns:ahyp="http://schemas.microsoft.com/office/drawing/2018/hyperlinkcolor" val="tx"/>
                    </a:ext>
                  </a:extLst>
                </a:hlinkClick>
              </a:rPr>
              <a:t>النظام البيئي للمياه العذبة</a:t>
            </a:r>
            <a:r>
              <a:rPr lang="ar-JO" dirty="0">
                <a:solidFill>
                  <a:srgbClr val="FF0000"/>
                </a:solidFill>
              </a:rPr>
              <a:t> للحياة البرية المحلية </a:t>
            </a:r>
            <a:r>
              <a:rPr lang="ar-JO" dirty="0">
                <a:solidFill>
                  <a:srgbClr val="FF0000"/>
                </a:solidFill>
                <a:hlinkClick r:id="rId9" tooltip="إوزيات">
                  <a:extLst>
                    <a:ext uri="{A12FA001-AC4F-418D-AE19-62706E023703}">
                      <ahyp:hlinkClr xmlns:ahyp="http://schemas.microsoft.com/office/drawing/2018/hyperlinkcolor" val="tx"/>
                    </a:ext>
                  </a:extLst>
                </a:hlinkClick>
              </a:rPr>
              <a:t>والطيور المائية</a:t>
            </a:r>
            <a:r>
              <a:rPr lang="ar-JO" dirty="0">
                <a:solidFill>
                  <a:srgbClr val="FF0000"/>
                </a:solidFill>
              </a:rPr>
              <a:t> المهاجرة، وكذلك </a:t>
            </a:r>
            <a:r>
              <a:rPr lang="ar-JO" dirty="0">
                <a:solidFill>
                  <a:srgbClr val="FF0000"/>
                </a:solidFill>
                <a:hlinkClick r:id="rId10" tooltip="جودة المياه">
                  <a:extLst>
                    <a:ext uri="{A12FA001-AC4F-418D-AE19-62706E023703}">
                      <ahyp:hlinkClr xmlns:ahyp="http://schemas.microsoft.com/office/drawing/2018/hyperlinkcolor" val="tx"/>
                    </a:ext>
                  </a:extLst>
                </a:hlinkClick>
              </a:rPr>
              <a:t>جودة المياه</a:t>
            </a:r>
            <a:r>
              <a:rPr lang="ar-JO" dirty="0">
                <a:solidFill>
                  <a:srgbClr val="FF0000"/>
                </a:solidFill>
              </a:rPr>
              <a:t>.</a:t>
            </a:r>
          </a:p>
        </p:txBody>
      </p:sp>
      <p:sp>
        <p:nvSpPr>
          <p:cNvPr id="13" name="Rectangle: Single Corner Rounded 12">
            <a:extLst>
              <a:ext uri="{FF2B5EF4-FFF2-40B4-BE49-F238E27FC236}">
                <a16:creationId xmlns:a16="http://schemas.microsoft.com/office/drawing/2014/main" id="{04C3A2ED-9055-4DE4-9E29-BFD47B980B1B}"/>
              </a:ext>
            </a:extLst>
          </p:cNvPr>
          <p:cNvSpPr/>
          <p:nvPr/>
        </p:nvSpPr>
        <p:spPr>
          <a:xfrm>
            <a:off x="7023652" y="198783"/>
            <a:ext cx="4996070" cy="3949147"/>
          </a:xfrm>
          <a:prstGeom prst="round1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solidFill>
                  <a:schemeClr val="accent2">
                    <a:lumMod val="75000"/>
                  </a:schemeClr>
                </a:solidFill>
              </a:rPr>
              <a:t>يشير مفهوم ترشيد استهلاك المياه إلى المحافظة على مصادر المياه وإدارة استخدامها بشكلٍ جيد في المنازل والمؤسسات، وقطاعات الصناعة، والزراعة وغيرها، ويتكوّن الغلاف المائي من البحار، والمحيطات، والأنهار، والمياه الجوفية التي تبلغ نسبتها 3% من مياه الأرض فقط، ويشمل أيضاً القمم والأنهار الجليدية، والمياه السطحيّة، والبُحيرات العذبة، وفي الحين الذي يبلغ فيه استهلاك الناس للمياه العذبة ما يقارب 0.7% من النسبة الكلية للمياه يؤثر هذا الاستهلاك البشري على نطاق الدورة المائية الهيدرولوجية في الطبيعة مما يؤثر بدوره على الحياة البريّة والملاحة والأسماك والإنتاج الزراعي والصناعي. ويُعرّف مفهوم حفظ الموارد المائية بأنه حماية البيئة والموارد المائيّة والمحافظة عليها، كما يجب إدارتها بعناية تامة وبحرص.</a:t>
            </a:r>
            <a:endParaRPr lang="en-US" b="1" dirty="0">
              <a:solidFill>
                <a:schemeClr val="accent2">
                  <a:lumMod val="75000"/>
                </a:schemeClr>
              </a:solidFill>
            </a:endParaRPr>
          </a:p>
        </p:txBody>
      </p:sp>
    </p:spTree>
    <p:extLst>
      <p:ext uri="{BB962C8B-B14F-4D97-AF65-F5344CB8AC3E}">
        <p14:creationId xmlns:p14="http://schemas.microsoft.com/office/powerpoint/2010/main" val="36148089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1000"/>
                                        <p:tgtEl>
                                          <p:spTgt spid="12"/>
                                        </p:tgtEl>
                                      </p:cBhvr>
                                    </p:animEffect>
                                    <p:anim calcmode="lin" valueType="num">
                                      <p:cBhvr>
                                        <p:cTn id="26" dur="1000" fill="hold"/>
                                        <p:tgtEl>
                                          <p:spTgt spid="12"/>
                                        </p:tgtEl>
                                        <p:attrNameLst>
                                          <p:attrName>ppt_x</p:attrName>
                                        </p:attrNameLst>
                                      </p:cBhvr>
                                      <p:tavLst>
                                        <p:tav tm="0">
                                          <p:val>
                                            <p:strVal val="#ppt_x"/>
                                          </p:val>
                                        </p:tav>
                                        <p:tav tm="100000">
                                          <p:val>
                                            <p:strVal val="#ppt_x"/>
                                          </p:val>
                                        </p:tav>
                                      </p:tavLst>
                                    </p:anim>
                                    <p:anim calcmode="lin" valueType="num">
                                      <p:cBhvr>
                                        <p:cTn id="2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1"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02B37AD8-9BAA-4CC3-9D99-A7826748DAFD}"/>
              </a:ext>
              <a:ext uri="{C183D7F6-B498-43B3-948B-1728B52AA6E4}">
                <adec:decorative xmlns:adec="http://schemas.microsoft.com/office/drawing/2017/decorative" val="0"/>
              </a:ext>
            </a:extLst>
          </p:cNvPr>
          <p:cNvSpPr/>
          <p:nvPr/>
        </p:nvSpPr>
        <p:spPr>
          <a:xfrm rot="21359249">
            <a:off x="-191332" y="398608"/>
            <a:ext cx="3569906" cy="3744204"/>
          </a:xfrm>
          <a:custGeom>
            <a:avLst/>
            <a:gdLst>
              <a:gd name="connsiteX0" fmla="*/ 0 w 3299792"/>
              <a:gd name="connsiteY0" fmla="*/ 0 h 3578087"/>
              <a:gd name="connsiteX1" fmla="*/ 3299792 w 3299792"/>
              <a:gd name="connsiteY1" fmla="*/ 0 h 3578087"/>
              <a:gd name="connsiteX2" fmla="*/ 3299792 w 3299792"/>
              <a:gd name="connsiteY2" fmla="*/ 3578087 h 3578087"/>
              <a:gd name="connsiteX3" fmla="*/ 0 w 3299792"/>
              <a:gd name="connsiteY3" fmla="*/ 3578087 h 3578087"/>
              <a:gd name="connsiteX4" fmla="*/ 0 w 3299792"/>
              <a:gd name="connsiteY4" fmla="*/ 0 h 3578087"/>
              <a:gd name="connsiteX0" fmla="*/ 0 w 3299792"/>
              <a:gd name="connsiteY0" fmla="*/ 0 h 3578087"/>
              <a:gd name="connsiteX1" fmla="*/ 3011867 w 3299792"/>
              <a:gd name="connsiteY1" fmla="*/ 210353 h 3578087"/>
              <a:gd name="connsiteX2" fmla="*/ 3299792 w 3299792"/>
              <a:gd name="connsiteY2" fmla="*/ 3578087 h 3578087"/>
              <a:gd name="connsiteX3" fmla="*/ 0 w 3299792"/>
              <a:gd name="connsiteY3" fmla="*/ 3578087 h 3578087"/>
              <a:gd name="connsiteX4" fmla="*/ 0 w 3299792"/>
              <a:gd name="connsiteY4" fmla="*/ 0 h 3578087"/>
              <a:gd name="connsiteX0" fmla="*/ 0 w 3412368"/>
              <a:gd name="connsiteY0" fmla="*/ 84685 h 3662772"/>
              <a:gd name="connsiteX1" fmla="*/ 3412368 w 3412368"/>
              <a:gd name="connsiteY1" fmla="*/ 0 h 3662772"/>
              <a:gd name="connsiteX2" fmla="*/ 3299792 w 3412368"/>
              <a:gd name="connsiteY2" fmla="*/ 3662772 h 3662772"/>
              <a:gd name="connsiteX3" fmla="*/ 0 w 3412368"/>
              <a:gd name="connsiteY3" fmla="*/ 3662772 h 3662772"/>
              <a:gd name="connsiteX4" fmla="*/ 0 w 3412368"/>
              <a:gd name="connsiteY4" fmla="*/ 84685 h 3662772"/>
              <a:gd name="connsiteX0" fmla="*/ 364560 w 3412368"/>
              <a:gd name="connsiteY0" fmla="*/ 283128 h 3662772"/>
              <a:gd name="connsiteX1" fmla="*/ 3412368 w 3412368"/>
              <a:gd name="connsiteY1" fmla="*/ 0 h 3662772"/>
              <a:gd name="connsiteX2" fmla="*/ 3299792 w 3412368"/>
              <a:gd name="connsiteY2" fmla="*/ 3662772 h 3662772"/>
              <a:gd name="connsiteX3" fmla="*/ 0 w 3412368"/>
              <a:gd name="connsiteY3" fmla="*/ 3662772 h 3662772"/>
              <a:gd name="connsiteX4" fmla="*/ 364560 w 3412368"/>
              <a:gd name="connsiteY4" fmla="*/ 283128 h 3662772"/>
              <a:gd name="connsiteX0" fmla="*/ 257311 w 3412368"/>
              <a:gd name="connsiteY0" fmla="*/ 84564 h 3662772"/>
              <a:gd name="connsiteX1" fmla="*/ 3412368 w 3412368"/>
              <a:gd name="connsiteY1" fmla="*/ 0 h 3662772"/>
              <a:gd name="connsiteX2" fmla="*/ 3299792 w 3412368"/>
              <a:gd name="connsiteY2" fmla="*/ 3662772 h 3662772"/>
              <a:gd name="connsiteX3" fmla="*/ 0 w 3412368"/>
              <a:gd name="connsiteY3" fmla="*/ 3662772 h 3662772"/>
              <a:gd name="connsiteX4" fmla="*/ 257311 w 3412368"/>
              <a:gd name="connsiteY4" fmla="*/ 84564 h 3662772"/>
              <a:gd name="connsiteX0" fmla="*/ 257311 w 3412368"/>
              <a:gd name="connsiteY0" fmla="*/ 84564 h 3662772"/>
              <a:gd name="connsiteX1" fmla="*/ 3412368 w 3412368"/>
              <a:gd name="connsiteY1" fmla="*/ 0 h 3662772"/>
              <a:gd name="connsiteX2" fmla="*/ 3299792 w 3412368"/>
              <a:gd name="connsiteY2" fmla="*/ 3662772 h 3662772"/>
              <a:gd name="connsiteX3" fmla="*/ 0 w 3412368"/>
              <a:gd name="connsiteY3" fmla="*/ 3662772 h 3662772"/>
              <a:gd name="connsiteX4" fmla="*/ 257311 w 3412368"/>
              <a:gd name="connsiteY4" fmla="*/ 84564 h 3662772"/>
              <a:gd name="connsiteX0" fmla="*/ 257311 w 3412368"/>
              <a:gd name="connsiteY0" fmla="*/ 84564 h 3662772"/>
              <a:gd name="connsiteX1" fmla="*/ 3412368 w 3412368"/>
              <a:gd name="connsiteY1" fmla="*/ 0 h 3662772"/>
              <a:gd name="connsiteX2" fmla="*/ 3299792 w 3412368"/>
              <a:gd name="connsiteY2" fmla="*/ 3662772 h 3662772"/>
              <a:gd name="connsiteX3" fmla="*/ 0 w 3412368"/>
              <a:gd name="connsiteY3" fmla="*/ 3662772 h 3662772"/>
              <a:gd name="connsiteX4" fmla="*/ 257311 w 3412368"/>
              <a:gd name="connsiteY4" fmla="*/ 84564 h 3662772"/>
              <a:gd name="connsiteX0" fmla="*/ 257311 w 3412368"/>
              <a:gd name="connsiteY0" fmla="*/ 84564 h 3662772"/>
              <a:gd name="connsiteX1" fmla="*/ 3412368 w 3412368"/>
              <a:gd name="connsiteY1" fmla="*/ 0 h 3662772"/>
              <a:gd name="connsiteX2" fmla="*/ 3299792 w 3412368"/>
              <a:gd name="connsiteY2" fmla="*/ 3662772 h 3662772"/>
              <a:gd name="connsiteX3" fmla="*/ 0 w 3412368"/>
              <a:gd name="connsiteY3" fmla="*/ 3662772 h 3662772"/>
              <a:gd name="connsiteX4" fmla="*/ 257311 w 3412368"/>
              <a:gd name="connsiteY4" fmla="*/ 84564 h 3662772"/>
              <a:gd name="connsiteX0" fmla="*/ 257311 w 3412368"/>
              <a:gd name="connsiteY0" fmla="*/ 84564 h 3662772"/>
              <a:gd name="connsiteX1" fmla="*/ 3412368 w 3412368"/>
              <a:gd name="connsiteY1" fmla="*/ 0 h 3662772"/>
              <a:gd name="connsiteX2" fmla="*/ 3299792 w 3412368"/>
              <a:gd name="connsiteY2" fmla="*/ 3662772 h 3662772"/>
              <a:gd name="connsiteX3" fmla="*/ 0 w 3412368"/>
              <a:gd name="connsiteY3" fmla="*/ 3662772 h 3662772"/>
              <a:gd name="connsiteX4" fmla="*/ 257311 w 3412368"/>
              <a:gd name="connsiteY4" fmla="*/ 84564 h 3662772"/>
              <a:gd name="connsiteX0" fmla="*/ 380138 w 3535195"/>
              <a:gd name="connsiteY0" fmla="*/ 84564 h 3662772"/>
              <a:gd name="connsiteX1" fmla="*/ 3535195 w 3535195"/>
              <a:gd name="connsiteY1" fmla="*/ 0 h 3662772"/>
              <a:gd name="connsiteX2" fmla="*/ 3422619 w 3535195"/>
              <a:gd name="connsiteY2" fmla="*/ 3662772 h 3662772"/>
              <a:gd name="connsiteX3" fmla="*/ 122827 w 3535195"/>
              <a:gd name="connsiteY3" fmla="*/ 3662772 h 3662772"/>
              <a:gd name="connsiteX4" fmla="*/ 306742 w 3535195"/>
              <a:gd name="connsiteY4" fmla="*/ 1906845 h 3662772"/>
              <a:gd name="connsiteX5" fmla="*/ 380138 w 3535195"/>
              <a:gd name="connsiteY5" fmla="*/ 84564 h 3662772"/>
              <a:gd name="connsiteX0" fmla="*/ 380138 w 3535195"/>
              <a:gd name="connsiteY0" fmla="*/ 84564 h 3662772"/>
              <a:gd name="connsiteX1" fmla="*/ 3535195 w 3535195"/>
              <a:gd name="connsiteY1" fmla="*/ 0 h 3662772"/>
              <a:gd name="connsiteX2" fmla="*/ 3388978 w 3535195"/>
              <a:gd name="connsiteY2" fmla="*/ 3285452 h 3662772"/>
              <a:gd name="connsiteX3" fmla="*/ 3422619 w 3535195"/>
              <a:gd name="connsiteY3" fmla="*/ 3662772 h 3662772"/>
              <a:gd name="connsiteX4" fmla="*/ 122827 w 3535195"/>
              <a:gd name="connsiteY4" fmla="*/ 3662772 h 3662772"/>
              <a:gd name="connsiteX5" fmla="*/ 306742 w 3535195"/>
              <a:gd name="connsiteY5" fmla="*/ 1906845 h 3662772"/>
              <a:gd name="connsiteX6" fmla="*/ 380138 w 3535195"/>
              <a:gd name="connsiteY6" fmla="*/ 84564 h 3662772"/>
              <a:gd name="connsiteX0" fmla="*/ 380138 w 3535195"/>
              <a:gd name="connsiteY0" fmla="*/ 84564 h 3662772"/>
              <a:gd name="connsiteX1" fmla="*/ 3535195 w 3535195"/>
              <a:gd name="connsiteY1" fmla="*/ 0 h 3662772"/>
              <a:gd name="connsiteX2" fmla="*/ 3388978 w 3535195"/>
              <a:gd name="connsiteY2" fmla="*/ 3285452 h 3662772"/>
              <a:gd name="connsiteX3" fmla="*/ 3422619 w 3535195"/>
              <a:gd name="connsiteY3" fmla="*/ 3662772 h 3662772"/>
              <a:gd name="connsiteX4" fmla="*/ 122827 w 3535195"/>
              <a:gd name="connsiteY4" fmla="*/ 3662772 h 3662772"/>
              <a:gd name="connsiteX5" fmla="*/ 306742 w 3535195"/>
              <a:gd name="connsiteY5" fmla="*/ 1906845 h 3662772"/>
              <a:gd name="connsiteX6" fmla="*/ 380138 w 3535195"/>
              <a:gd name="connsiteY6" fmla="*/ 84564 h 3662772"/>
              <a:gd name="connsiteX0" fmla="*/ 380138 w 3535195"/>
              <a:gd name="connsiteY0" fmla="*/ 84564 h 3662772"/>
              <a:gd name="connsiteX1" fmla="*/ 3535195 w 3535195"/>
              <a:gd name="connsiteY1" fmla="*/ 0 h 3662772"/>
              <a:gd name="connsiteX2" fmla="*/ 3388978 w 3535195"/>
              <a:gd name="connsiteY2" fmla="*/ 3285452 h 3662772"/>
              <a:gd name="connsiteX3" fmla="*/ 3422619 w 3535195"/>
              <a:gd name="connsiteY3" fmla="*/ 3662772 h 3662772"/>
              <a:gd name="connsiteX4" fmla="*/ 122827 w 3535195"/>
              <a:gd name="connsiteY4" fmla="*/ 3662772 h 3662772"/>
              <a:gd name="connsiteX5" fmla="*/ 306742 w 3535195"/>
              <a:gd name="connsiteY5" fmla="*/ 1906845 h 3662772"/>
              <a:gd name="connsiteX6" fmla="*/ 380138 w 3535195"/>
              <a:gd name="connsiteY6" fmla="*/ 84564 h 3662772"/>
              <a:gd name="connsiteX0" fmla="*/ 380138 w 3535195"/>
              <a:gd name="connsiteY0" fmla="*/ 84564 h 3662772"/>
              <a:gd name="connsiteX1" fmla="*/ 3535195 w 3535195"/>
              <a:gd name="connsiteY1" fmla="*/ 0 h 3662772"/>
              <a:gd name="connsiteX2" fmla="*/ 3388978 w 3535195"/>
              <a:gd name="connsiteY2" fmla="*/ 3285452 h 3662772"/>
              <a:gd name="connsiteX3" fmla="*/ 3422619 w 3535195"/>
              <a:gd name="connsiteY3" fmla="*/ 3662772 h 3662772"/>
              <a:gd name="connsiteX4" fmla="*/ 122827 w 3535195"/>
              <a:gd name="connsiteY4" fmla="*/ 3662772 h 3662772"/>
              <a:gd name="connsiteX5" fmla="*/ 306742 w 3535195"/>
              <a:gd name="connsiteY5" fmla="*/ 1906845 h 3662772"/>
              <a:gd name="connsiteX6" fmla="*/ 380138 w 3535195"/>
              <a:gd name="connsiteY6" fmla="*/ 84564 h 3662772"/>
              <a:gd name="connsiteX0" fmla="*/ 380138 w 3535195"/>
              <a:gd name="connsiteY0" fmla="*/ 84564 h 3662789"/>
              <a:gd name="connsiteX1" fmla="*/ 3535195 w 3535195"/>
              <a:gd name="connsiteY1" fmla="*/ 0 h 3662789"/>
              <a:gd name="connsiteX2" fmla="*/ 3388978 w 3535195"/>
              <a:gd name="connsiteY2" fmla="*/ 3285452 h 3662789"/>
              <a:gd name="connsiteX3" fmla="*/ 3422619 w 3535195"/>
              <a:gd name="connsiteY3" fmla="*/ 3662772 h 3662789"/>
              <a:gd name="connsiteX4" fmla="*/ 1897641 w 3535195"/>
              <a:gd name="connsiteY4" fmla="*/ 3229506 h 3662789"/>
              <a:gd name="connsiteX5" fmla="*/ 122827 w 3535195"/>
              <a:gd name="connsiteY5" fmla="*/ 3662772 h 3662789"/>
              <a:gd name="connsiteX6" fmla="*/ 306742 w 3535195"/>
              <a:gd name="connsiteY6" fmla="*/ 1906845 h 3662789"/>
              <a:gd name="connsiteX7" fmla="*/ 380138 w 3535195"/>
              <a:gd name="connsiteY7" fmla="*/ 84564 h 3662789"/>
              <a:gd name="connsiteX0" fmla="*/ 360418 w 3515475"/>
              <a:gd name="connsiteY0" fmla="*/ 84564 h 3669432"/>
              <a:gd name="connsiteX1" fmla="*/ 3515475 w 3515475"/>
              <a:gd name="connsiteY1" fmla="*/ 0 h 3669432"/>
              <a:gd name="connsiteX2" fmla="*/ 3369258 w 3515475"/>
              <a:gd name="connsiteY2" fmla="*/ 3285452 h 3669432"/>
              <a:gd name="connsiteX3" fmla="*/ 3402899 w 3515475"/>
              <a:gd name="connsiteY3" fmla="*/ 3662772 h 3669432"/>
              <a:gd name="connsiteX4" fmla="*/ 1877921 w 3515475"/>
              <a:gd name="connsiteY4" fmla="*/ 3229506 h 3669432"/>
              <a:gd name="connsiteX5" fmla="*/ 103107 w 3515475"/>
              <a:gd name="connsiteY5" fmla="*/ 3662772 h 3669432"/>
              <a:gd name="connsiteX6" fmla="*/ 310192 w 3515475"/>
              <a:gd name="connsiteY6" fmla="*/ 3279387 h 3669432"/>
              <a:gd name="connsiteX7" fmla="*/ 287022 w 3515475"/>
              <a:gd name="connsiteY7" fmla="*/ 1906845 h 3669432"/>
              <a:gd name="connsiteX8" fmla="*/ 360418 w 3515475"/>
              <a:gd name="connsiteY8" fmla="*/ 84564 h 3669432"/>
              <a:gd name="connsiteX0" fmla="*/ 360418 w 3515475"/>
              <a:gd name="connsiteY0" fmla="*/ 218378 h 3803246"/>
              <a:gd name="connsiteX1" fmla="*/ 1230972 w 3515475"/>
              <a:gd name="connsiteY1" fmla="*/ 641046 h 3803246"/>
              <a:gd name="connsiteX2" fmla="*/ 3515475 w 3515475"/>
              <a:gd name="connsiteY2" fmla="*/ 133814 h 3803246"/>
              <a:gd name="connsiteX3" fmla="*/ 3369258 w 3515475"/>
              <a:gd name="connsiteY3" fmla="*/ 3419266 h 3803246"/>
              <a:gd name="connsiteX4" fmla="*/ 3402899 w 3515475"/>
              <a:gd name="connsiteY4" fmla="*/ 3796586 h 3803246"/>
              <a:gd name="connsiteX5" fmla="*/ 1877921 w 3515475"/>
              <a:gd name="connsiteY5" fmla="*/ 3363320 h 3803246"/>
              <a:gd name="connsiteX6" fmla="*/ 103107 w 3515475"/>
              <a:gd name="connsiteY6" fmla="*/ 3796586 h 3803246"/>
              <a:gd name="connsiteX7" fmla="*/ 310192 w 3515475"/>
              <a:gd name="connsiteY7" fmla="*/ 3413201 h 3803246"/>
              <a:gd name="connsiteX8" fmla="*/ 287022 w 3515475"/>
              <a:gd name="connsiteY8" fmla="*/ 2040659 h 3803246"/>
              <a:gd name="connsiteX9" fmla="*/ 360418 w 3515475"/>
              <a:gd name="connsiteY9" fmla="*/ 218378 h 3803246"/>
              <a:gd name="connsiteX0" fmla="*/ 360418 w 3580038"/>
              <a:gd name="connsiteY0" fmla="*/ 113552 h 3698420"/>
              <a:gd name="connsiteX1" fmla="*/ 1230972 w 3580038"/>
              <a:gd name="connsiteY1" fmla="*/ 536220 h 3698420"/>
              <a:gd name="connsiteX2" fmla="*/ 3515475 w 3580038"/>
              <a:gd name="connsiteY2" fmla="*/ 28988 h 3698420"/>
              <a:gd name="connsiteX3" fmla="*/ 2539153 w 3580038"/>
              <a:gd name="connsiteY3" fmla="*/ 1528672 h 3698420"/>
              <a:gd name="connsiteX4" fmla="*/ 3369258 w 3580038"/>
              <a:gd name="connsiteY4" fmla="*/ 3314440 h 3698420"/>
              <a:gd name="connsiteX5" fmla="*/ 3402899 w 3580038"/>
              <a:gd name="connsiteY5" fmla="*/ 3691760 h 3698420"/>
              <a:gd name="connsiteX6" fmla="*/ 1877921 w 3580038"/>
              <a:gd name="connsiteY6" fmla="*/ 3258494 h 3698420"/>
              <a:gd name="connsiteX7" fmla="*/ 103107 w 3580038"/>
              <a:gd name="connsiteY7" fmla="*/ 3691760 h 3698420"/>
              <a:gd name="connsiteX8" fmla="*/ 310192 w 3580038"/>
              <a:gd name="connsiteY8" fmla="*/ 3308375 h 3698420"/>
              <a:gd name="connsiteX9" fmla="*/ 287022 w 3580038"/>
              <a:gd name="connsiteY9" fmla="*/ 1935833 h 3698420"/>
              <a:gd name="connsiteX10" fmla="*/ 360418 w 3580038"/>
              <a:gd name="connsiteY10" fmla="*/ 113552 h 3698420"/>
              <a:gd name="connsiteX0" fmla="*/ 360418 w 3580038"/>
              <a:gd name="connsiteY0" fmla="*/ 113552 h 3698420"/>
              <a:gd name="connsiteX1" fmla="*/ 1230972 w 3580038"/>
              <a:gd name="connsiteY1" fmla="*/ 536220 h 3698420"/>
              <a:gd name="connsiteX2" fmla="*/ 3515475 w 3580038"/>
              <a:gd name="connsiteY2" fmla="*/ 28988 h 3698420"/>
              <a:gd name="connsiteX3" fmla="*/ 2539153 w 3580038"/>
              <a:gd name="connsiteY3" fmla="*/ 1528672 h 3698420"/>
              <a:gd name="connsiteX4" fmla="*/ 3369258 w 3580038"/>
              <a:gd name="connsiteY4" fmla="*/ 3314440 h 3698420"/>
              <a:gd name="connsiteX5" fmla="*/ 3402899 w 3580038"/>
              <a:gd name="connsiteY5" fmla="*/ 3691760 h 3698420"/>
              <a:gd name="connsiteX6" fmla="*/ 1877921 w 3580038"/>
              <a:gd name="connsiteY6" fmla="*/ 3258494 h 3698420"/>
              <a:gd name="connsiteX7" fmla="*/ 103107 w 3580038"/>
              <a:gd name="connsiteY7" fmla="*/ 3691760 h 3698420"/>
              <a:gd name="connsiteX8" fmla="*/ 310192 w 3580038"/>
              <a:gd name="connsiteY8" fmla="*/ 3308375 h 3698420"/>
              <a:gd name="connsiteX9" fmla="*/ 287022 w 3580038"/>
              <a:gd name="connsiteY9" fmla="*/ 1935833 h 3698420"/>
              <a:gd name="connsiteX10" fmla="*/ 360418 w 3580038"/>
              <a:gd name="connsiteY10" fmla="*/ 113552 h 3698420"/>
              <a:gd name="connsiteX0" fmla="*/ 360418 w 3580038"/>
              <a:gd name="connsiteY0" fmla="*/ 113552 h 3698420"/>
              <a:gd name="connsiteX1" fmla="*/ 1230972 w 3580038"/>
              <a:gd name="connsiteY1" fmla="*/ 536220 h 3698420"/>
              <a:gd name="connsiteX2" fmla="*/ 3515475 w 3580038"/>
              <a:gd name="connsiteY2" fmla="*/ 28988 h 3698420"/>
              <a:gd name="connsiteX3" fmla="*/ 2539153 w 3580038"/>
              <a:gd name="connsiteY3" fmla="*/ 1528672 h 3698420"/>
              <a:gd name="connsiteX4" fmla="*/ 3369258 w 3580038"/>
              <a:gd name="connsiteY4" fmla="*/ 3314440 h 3698420"/>
              <a:gd name="connsiteX5" fmla="*/ 3402899 w 3580038"/>
              <a:gd name="connsiteY5" fmla="*/ 3691760 h 3698420"/>
              <a:gd name="connsiteX6" fmla="*/ 1877921 w 3580038"/>
              <a:gd name="connsiteY6" fmla="*/ 3258494 h 3698420"/>
              <a:gd name="connsiteX7" fmla="*/ 103107 w 3580038"/>
              <a:gd name="connsiteY7" fmla="*/ 3691760 h 3698420"/>
              <a:gd name="connsiteX8" fmla="*/ 310192 w 3580038"/>
              <a:gd name="connsiteY8" fmla="*/ 3308375 h 3698420"/>
              <a:gd name="connsiteX9" fmla="*/ 909544 w 3580038"/>
              <a:gd name="connsiteY9" fmla="*/ 2066584 h 3698420"/>
              <a:gd name="connsiteX10" fmla="*/ 360418 w 3580038"/>
              <a:gd name="connsiteY10" fmla="*/ 113552 h 3698420"/>
              <a:gd name="connsiteX0" fmla="*/ 360418 w 3580038"/>
              <a:gd name="connsiteY0" fmla="*/ 113552 h 3698420"/>
              <a:gd name="connsiteX1" fmla="*/ 1230972 w 3580038"/>
              <a:gd name="connsiteY1" fmla="*/ 536220 h 3698420"/>
              <a:gd name="connsiteX2" fmla="*/ 3515475 w 3580038"/>
              <a:gd name="connsiteY2" fmla="*/ 28988 h 3698420"/>
              <a:gd name="connsiteX3" fmla="*/ 2539153 w 3580038"/>
              <a:gd name="connsiteY3" fmla="*/ 1528672 h 3698420"/>
              <a:gd name="connsiteX4" fmla="*/ 3369258 w 3580038"/>
              <a:gd name="connsiteY4" fmla="*/ 3314440 h 3698420"/>
              <a:gd name="connsiteX5" fmla="*/ 3402899 w 3580038"/>
              <a:gd name="connsiteY5" fmla="*/ 3691760 h 3698420"/>
              <a:gd name="connsiteX6" fmla="*/ 1877921 w 3580038"/>
              <a:gd name="connsiteY6" fmla="*/ 3258494 h 3698420"/>
              <a:gd name="connsiteX7" fmla="*/ 103107 w 3580038"/>
              <a:gd name="connsiteY7" fmla="*/ 3691760 h 3698420"/>
              <a:gd name="connsiteX8" fmla="*/ 310192 w 3580038"/>
              <a:gd name="connsiteY8" fmla="*/ 3308375 h 3698420"/>
              <a:gd name="connsiteX9" fmla="*/ 476112 w 3580038"/>
              <a:gd name="connsiteY9" fmla="*/ 2002632 h 3698420"/>
              <a:gd name="connsiteX10" fmla="*/ 360418 w 3580038"/>
              <a:gd name="connsiteY10" fmla="*/ 113552 h 3698420"/>
              <a:gd name="connsiteX0" fmla="*/ 360418 w 3521071"/>
              <a:gd name="connsiteY0" fmla="*/ 119091 h 3703959"/>
              <a:gd name="connsiteX1" fmla="*/ 1230972 w 3521071"/>
              <a:gd name="connsiteY1" fmla="*/ 541759 h 3703959"/>
              <a:gd name="connsiteX2" fmla="*/ 2194068 w 3521071"/>
              <a:gd name="connsiteY2" fmla="*/ 662793 h 3703959"/>
              <a:gd name="connsiteX3" fmla="*/ 3515475 w 3521071"/>
              <a:gd name="connsiteY3" fmla="*/ 34527 h 3703959"/>
              <a:gd name="connsiteX4" fmla="*/ 2539153 w 3521071"/>
              <a:gd name="connsiteY4" fmla="*/ 1534211 h 3703959"/>
              <a:gd name="connsiteX5" fmla="*/ 3369258 w 3521071"/>
              <a:gd name="connsiteY5" fmla="*/ 3319979 h 3703959"/>
              <a:gd name="connsiteX6" fmla="*/ 3402899 w 3521071"/>
              <a:gd name="connsiteY6" fmla="*/ 3697299 h 3703959"/>
              <a:gd name="connsiteX7" fmla="*/ 1877921 w 3521071"/>
              <a:gd name="connsiteY7" fmla="*/ 3264033 h 3703959"/>
              <a:gd name="connsiteX8" fmla="*/ 103107 w 3521071"/>
              <a:gd name="connsiteY8" fmla="*/ 3697299 h 3703959"/>
              <a:gd name="connsiteX9" fmla="*/ 310192 w 3521071"/>
              <a:gd name="connsiteY9" fmla="*/ 3313914 h 3703959"/>
              <a:gd name="connsiteX10" fmla="*/ 476112 w 3521071"/>
              <a:gd name="connsiteY10" fmla="*/ 2008171 h 3703959"/>
              <a:gd name="connsiteX11" fmla="*/ 360418 w 3521071"/>
              <a:gd name="connsiteY11" fmla="*/ 119091 h 3703959"/>
              <a:gd name="connsiteX0" fmla="*/ 360418 w 3521071"/>
              <a:gd name="connsiteY0" fmla="*/ 159336 h 3744204"/>
              <a:gd name="connsiteX1" fmla="*/ 1230972 w 3521071"/>
              <a:gd name="connsiteY1" fmla="*/ 582004 h 3744204"/>
              <a:gd name="connsiteX2" fmla="*/ 2194068 w 3521071"/>
              <a:gd name="connsiteY2" fmla="*/ 703038 h 3744204"/>
              <a:gd name="connsiteX3" fmla="*/ 3515475 w 3521071"/>
              <a:gd name="connsiteY3" fmla="*/ 74772 h 3744204"/>
              <a:gd name="connsiteX4" fmla="*/ 2539153 w 3521071"/>
              <a:gd name="connsiteY4" fmla="*/ 1574456 h 3744204"/>
              <a:gd name="connsiteX5" fmla="*/ 3369258 w 3521071"/>
              <a:gd name="connsiteY5" fmla="*/ 3360224 h 3744204"/>
              <a:gd name="connsiteX6" fmla="*/ 3402899 w 3521071"/>
              <a:gd name="connsiteY6" fmla="*/ 3737544 h 3744204"/>
              <a:gd name="connsiteX7" fmla="*/ 1877921 w 3521071"/>
              <a:gd name="connsiteY7" fmla="*/ 3304278 h 3744204"/>
              <a:gd name="connsiteX8" fmla="*/ 103107 w 3521071"/>
              <a:gd name="connsiteY8" fmla="*/ 3737544 h 3744204"/>
              <a:gd name="connsiteX9" fmla="*/ 310192 w 3521071"/>
              <a:gd name="connsiteY9" fmla="*/ 3354159 h 3744204"/>
              <a:gd name="connsiteX10" fmla="*/ 476112 w 3521071"/>
              <a:gd name="connsiteY10" fmla="*/ 2048416 h 3744204"/>
              <a:gd name="connsiteX11" fmla="*/ 360418 w 3521071"/>
              <a:gd name="connsiteY11" fmla="*/ 159336 h 3744204"/>
              <a:gd name="connsiteX0" fmla="*/ 360418 w 3521071"/>
              <a:gd name="connsiteY0" fmla="*/ 159336 h 3744204"/>
              <a:gd name="connsiteX1" fmla="*/ 1496985 w 3521071"/>
              <a:gd name="connsiteY1" fmla="*/ 218095 h 3744204"/>
              <a:gd name="connsiteX2" fmla="*/ 2194068 w 3521071"/>
              <a:gd name="connsiteY2" fmla="*/ 703038 h 3744204"/>
              <a:gd name="connsiteX3" fmla="*/ 3515475 w 3521071"/>
              <a:gd name="connsiteY3" fmla="*/ 74772 h 3744204"/>
              <a:gd name="connsiteX4" fmla="*/ 2539153 w 3521071"/>
              <a:gd name="connsiteY4" fmla="*/ 1574456 h 3744204"/>
              <a:gd name="connsiteX5" fmla="*/ 3369258 w 3521071"/>
              <a:gd name="connsiteY5" fmla="*/ 3360224 h 3744204"/>
              <a:gd name="connsiteX6" fmla="*/ 3402899 w 3521071"/>
              <a:gd name="connsiteY6" fmla="*/ 3737544 h 3744204"/>
              <a:gd name="connsiteX7" fmla="*/ 1877921 w 3521071"/>
              <a:gd name="connsiteY7" fmla="*/ 3304278 h 3744204"/>
              <a:gd name="connsiteX8" fmla="*/ 103107 w 3521071"/>
              <a:gd name="connsiteY8" fmla="*/ 3737544 h 3744204"/>
              <a:gd name="connsiteX9" fmla="*/ 310192 w 3521071"/>
              <a:gd name="connsiteY9" fmla="*/ 3354159 h 3744204"/>
              <a:gd name="connsiteX10" fmla="*/ 476112 w 3521071"/>
              <a:gd name="connsiteY10" fmla="*/ 2048416 h 3744204"/>
              <a:gd name="connsiteX11" fmla="*/ 360418 w 3521071"/>
              <a:gd name="connsiteY11" fmla="*/ 159336 h 3744204"/>
              <a:gd name="connsiteX0" fmla="*/ 360418 w 3521071"/>
              <a:gd name="connsiteY0" fmla="*/ 159336 h 3744204"/>
              <a:gd name="connsiteX1" fmla="*/ 1496985 w 3521071"/>
              <a:gd name="connsiteY1" fmla="*/ 218095 h 3744204"/>
              <a:gd name="connsiteX2" fmla="*/ 2194068 w 3521071"/>
              <a:gd name="connsiteY2" fmla="*/ 703038 h 3744204"/>
              <a:gd name="connsiteX3" fmla="*/ 3515475 w 3521071"/>
              <a:gd name="connsiteY3" fmla="*/ 74772 h 3744204"/>
              <a:gd name="connsiteX4" fmla="*/ 2539153 w 3521071"/>
              <a:gd name="connsiteY4" fmla="*/ 1574456 h 3744204"/>
              <a:gd name="connsiteX5" fmla="*/ 3369258 w 3521071"/>
              <a:gd name="connsiteY5" fmla="*/ 3360224 h 3744204"/>
              <a:gd name="connsiteX6" fmla="*/ 3402899 w 3521071"/>
              <a:gd name="connsiteY6" fmla="*/ 3737544 h 3744204"/>
              <a:gd name="connsiteX7" fmla="*/ 1877921 w 3521071"/>
              <a:gd name="connsiteY7" fmla="*/ 3304278 h 3744204"/>
              <a:gd name="connsiteX8" fmla="*/ 103107 w 3521071"/>
              <a:gd name="connsiteY8" fmla="*/ 3737544 h 3744204"/>
              <a:gd name="connsiteX9" fmla="*/ 310192 w 3521071"/>
              <a:gd name="connsiteY9" fmla="*/ 3354159 h 3744204"/>
              <a:gd name="connsiteX10" fmla="*/ 476112 w 3521071"/>
              <a:gd name="connsiteY10" fmla="*/ 2048416 h 3744204"/>
              <a:gd name="connsiteX11" fmla="*/ 360418 w 3521071"/>
              <a:gd name="connsiteY11" fmla="*/ 159336 h 3744204"/>
              <a:gd name="connsiteX0" fmla="*/ 360418 w 3521071"/>
              <a:gd name="connsiteY0" fmla="*/ 159336 h 3744204"/>
              <a:gd name="connsiteX1" fmla="*/ 1496985 w 3521071"/>
              <a:gd name="connsiteY1" fmla="*/ 218095 h 3744204"/>
              <a:gd name="connsiteX2" fmla="*/ 2194068 w 3521071"/>
              <a:gd name="connsiteY2" fmla="*/ 703038 h 3744204"/>
              <a:gd name="connsiteX3" fmla="*/ 3515475 w 3521071"/>
              <a:gd name="connsiteY3" fmla="*/ 74772 h 3744204"/>
              <a:gd name="connsiteX4" fmla="*/ 2539153 w 3521071"/>
              <a:gd name="connsiteY4" fmla="*/ 1574456 h 3744204"/>
              <a:gd name="connsiteX5" fmla="*/ 3369258 w 3521071"/>
              <a:gd name="connsiteY5" fmla="*/ 3360224 h 3744204"/>
              <a:gd name="connsiteX6" fmla="*/ 3402899 w 3521071"/>
              <a:gd name="connsiteY6" fmla="*/ 3737544 h 3744204"/>
              <a:gd name="connsiteX7" fmla="*/ 1877921 w 3521071"/>
              <a:gd name="connsiteY7" fmla="*/ 3304278 h 3744204"/>
              <a:gd name="connsiteX8" fmla="*/ 103107 w 3521071"/>
              <a:gd name="connsiteY8" fmla="*/ 3737544 h 3744204"/>
              <a:gd name="connsiteX9" fmla="*/ 310192 w 3521071"/>
              <a:gd name="connsiteY9" fmla="*/ 3354159 h 3744204"/>
              <a:gd name="connsiteX10" fmla="*/ 476112 w 3521071"/>
              <a:gd name="connsiteY10" fmla="*/ 2048416 h 3744204"/>
              <a:gd name="connsiteX11" fmla="*/ 360418 w 3521071"/>
              <a:gd name="connsiteY11" fmla="*/ 159336 h 3744204"/>
              <a:gd name="connsiteX0" fmla="*/ 360418 w 3521071"/>
              <a:gd name="connsiteY0" fmla="*/ 159336 h 3744204"/>
              <a:gd name="connsiteX1" fmla="*/ 1496985 w 3521071"/>
              <a:gd name="connsiteY1" fmla="*/ 218095 h 3744204"/>
              <a:gd name="connsiteX2" fmla="*/ 2194068 w 3521071"/>
              <a:gd name="connsiteY2" fmla="*/ 703038 h 3744204"/>
              <a:gd name="connsiteX3" fmla="*/ 3515475 w 3521071"/>
              <a:gd name="connsiteY3" fmla="*/ 74772 h 3744204"/>
              <a:gd name="connsiteX4" fmla="*/ 2539153 w 3521071"/>
              <a:gd name="connsiteY4" fmla="*/ 1574456 h 3744204"/>
              <a:gd name="connsiteX5" fmla="*/ 3369258 w 3521071"/>
              <a:gd name="connsiteY5" fmla="*/ 3360224 h 3744204"/>
              <a:gd name="connsiteX6" fmla="*/ 3402899 w 3521071"/>
              <a:gd name="connsiteY6" fmla="*/ 3737544 h 3744204"/>
              <a:gd name="connsiteX7" fmla="*/ 1877921 w 3521071"/>
              <a:gd name="connsiteY7" fmla="*/ 3304278 h 3744204"/>
              <a:gd name="connsiteX8" fmla="*/ 103107 w 3521071"/>
              <a:gd name="connsiteY8" fmla="*/ 3737544 h 3744204"/>
              <a:gd name="connsiteX9" fmla="*/ 310192 w 3521071"/>
              <a:gd name="connsiteY9" fmla="*/ 3354159 h 3744204"/>
              <a:gd name="connsiteX10" fmla="*/ 476112 w 3521071"/>
              <a:gd name="connsiteY10" fmla="*/ 2048416 h 3744204"/>
              <a:gd name="connsiteX11" fmla="*/ 360418 w 3521071"/>
              <a:gd name="connsiteY11" fmla="*/ 159336 h 3744204"/>
              <a:gd name="connsiteX0" fmla="*/ 360418 w 3521071"/>
              <a:gd name="connsiteY0" fmla="*/ 159336 h 3744204"/>
              <a:gd name="connsiteX1" fmla="*/ 1207759 w 3521071"/>
              <a:gd name="connsiteY1" fmla="*/ 563585 h 3744204"/>
              <a:gd name="connsiteX2" fmla="*/ 1496985 w 3521071"/>
              <a:gd name="connsiteY2" fmla="*/ 218095 h 3744204"/>
              <a:gd name="connsiteX3" fmla="*/ 2194068 w 3521071"/>
              <a:gd name="connsiteY3" fmla="*/ 703038 h 3744204"/>
              <a:gd name="connsiteX4" fmla="*/ 3515475 w 3521071"/>
              <a:gd name="connsiteY4" fmla="*/ 74772 h 3744204"/>
              <a:gd name="connsiteX5" fmla="*/ 2539153 w 3521071"/>
              <a:gd name="connsiteY5" fmla="*/ 1574456 h 3744204"/>
              <a:gd name="connsiteX6" fmla="*/ 3369258 w 3521071"/>
              <a:gd name="connsiteY6" fmla="*/ 3360224 h 3744204"/>
              <a:gd name="connsiteX7" fmla="*/ 3402899 w 3521071"/>
              <a:gd name="connsiteY7" fmla="*/ 3737544 h 3744204"/>
              <a:gd name="connsiteX8" fmla="*/ 1877921 w 3521071"/>
              <a:gd name="connsiteY8" fmla="*/ 3304278 h 3744204"/>
              <a:gd name="connsiteX9" fmla="*/ 103107 w 3521071"/>
              <a:gd name="connsiteY9" fmla="*/ 3737544 h 3744204"/>
              <a:gd name="connsiteX10" fmla="*/ 310192 w 3521071"/>
              <a:gd name="connsiteY10" fmla="*/ 3354159 h 3744204"/>
              <a:gd name="connsiteX11" fmla="*/ 476112 w 3521071"/>
              <a:gd name="connsiteY11" fmla="*/ 2048416 h 3744204"/>
              <a:gd name="connsiteX12" fmla="*/ 360418 w 3521071"/>
              <a:gd name="connsiteY12" fmla="*/ 159336 h 3744204"/>
              <a:gd name="connsiteX0" fmla="*/ 360418 w 3521071"/>
              <a:gd name="connsiteY0" fmla="*/ 159336 h 3744204"/>
              <a:gd name="connsiteX1" fmla="*/ 1207759 w 3521071"/>
              <a:gd name="connsiteY1" fmla="*/ 563585 h 3744204"/>
              <a:gd name="connsiteX2" fmla="*/ 1496985 w 3521071"/>
              <a:gd name="connsiteY2" fmla="*/ 218095 h 3744204"/>
              <a:gd name="connsiteX3" fmla="*/ 2194068 w 3521071"/>
              <a:gd name="connsiteY3" fmla="*/ 703038 h 3744204"/>
              <a:gd name="connsiteX4" fmla="*/ 3515475 w 3521071"/>
              <a:gd name="connsiteY4" fmla="*/ 74772 h 3744204"/>
              <a:gd name="connsiteX5" fmla="*/ 2539153 w 3521071"/>
              <a:gd name="connsiteY5" fmla="*/ 1574456 h 3744204"/>
              <a:gd name="connsiteX6" fmla="*/ 3369258 w 3521071"/>
              <a:gd name="connsiteY6" fmla="*/ 3360224 h 3744204"/>
              <a:gd name="connsiteX7" fmla="*/ 3402899 w 3521071"/>
              <a:gd name="connsiteY7" fmla="*/ 3737544 h 3744204"/>
              <a:gd name="connsiteX8" fmla="*/ 2593831 w 3521071"/>
              <a:gd name="connsiteY8" fmla="*/ 3183815 h 3744204"/>
              <a:gd name="connsiteX9" fmla="*/ 1877921 w 3521071"/>
              <a:gd name="connsiteY9" fmla="*/ 3304278 h 3744204"/>
              <a:gd name="connsiteX10" fmla="*/ 103107 w 3521071"/>
              <a:gd name="connsiteY10" fmla="*/ 3737544 h 3744204"/>
              <a:gd name="connsiteX11" fmla="*/ 310192 w 3521071"/>
              <a:gd name="connsiteY11" fmla="*/ 3354159 h 3744204"/>
              <a:gd name="connsiteX12" fmla="*/ 476112 w 3521071"/>
              <a:gd name="connsiteY12" fmla="*/ 2048416 h 3744204"/>
              <a:gd name="connsiteX13" fmla="*/ 360418 w 3521071"/>
              <a:gd name="connsiteY13" fmla="*/ 159336 h 3744204"/>
              <a:gd name="connsiteX0" fmla="*/ 360418 w 3521071"/>
              <a:gd name="connsiteY0" fmla="*/ 159336 h 3744204"/>
              <a:gd name="connsiteX1" fmla="*/ 1207759 w 3521071"/>
              <a:gd name="connsiteY1" fmla="*/ 563585 h 3744204"/>
              <a:gd name="connsiteX2" fmla="*/ 1496985 w 3521071"/>
              <a:gd name="connsiteY2" fmla="*/ 218095 h 3744204"/>
              <a:gd name="connsiteX3" fmla="*/ 2194068 w 3521071"/>
              <a:gd name="connsiteY3" fmla="*/ 703038 h 3744204"/>
              <a:gd name="connsiteX4" fmla="*/ 3515475 w 3521071"/>
              <a:gd name="connsiteY4" fmla="*/ 74772 h 3744204"/>
              <a:gd name="connsiteX5" fmla="*/ 2539153 w 3521071"/>
              <a:gd name="connsiteY5" fmla="*/ 1574456 h 3744204"/>
              <a:gd name="connsiteX6" fmla="*/ 3369258 w 3521071"/>
              <a:gd name="connsiteY6" fmla="*/ 3360224 h 3744204"/>
              <a:gd name="connsiteX7" fmla="*/ 3402899 w 3521071"/>
              <a:gd name="connsiteY7" fmla="*/ 3737544 h 3744204"/>
              <a:gd name="connsiteX8" fmla="*/ 2593831 w 3521071"/>
              <a:gd name="connsiteY8" fmla="*/ 3183815 h 3744204"/>
              <a:gd name="connsiteX9" fmla="*/ 1877921 w 3521071"/>
              <a:gd name="connsiteY9" fmla="*/ 3304278 h 3744204"/>
              <a:gd name="connsiteX10" fmla="*/ 103107 w 3521071"/>
              <a:gd name="connsiteY10" fmla="*/ 3737544 h 3744204"/>
              <a:gd name="connsiteX11" fmla="*/ 310192 w 3521071"/>
              <a:gd name="connsiteY11" fmla="*/ 3354159 h 3744204"/>
              <a:gd name="connsiteX12" fmla="*/ 476112 w 3521071"/>
              <a:gd name="connsiteY12" fmla="*/ 2048416 h 3744204"/>
              <a:gd name="connsiteX13" fmla="*/ 360418 w 3521071"/>
              <a:gd name="connsiteY13" fmla="*/ 159336 h 3744204"/>
              <a:gd name="connsiteX0" fmla="*/ 360418 w 3521071"/>
              <a:gd name="connsiteY0" fmla="*/ 159336 h 3744204"/>
              <a:gd name="connsiteX1" fmla="*/ 1207759 w 3521071"/>
              <a:gd name="connsiteY1" fmla="*/ 563585 h 3744204"/>
              <a:gd name="connsiteX2" fmla="*/ 1496985 w 3521071"/>
              <a:gd name="connsiteY2" fmla="*/ 218095 h 3744204"/>
              <a:gd name="connsiteX3" fmla="*/ 2194068 w 3521071"/>
              <a:gd name="connsiteY3" fmla="*/ 703038 h 3744204"/>
              <a:gd name="connsiteX4" fmla="*/ 3515475 w 3521071"/>
              <a:gd name="connsiteY4" fmla="*/ 74772 h 3744204"/>
              <a:gd name="connsiteX5" fmla="*/ 2539153 w 3521071"/>
              <a:gd name="connsiteY5" fmla="*/ 1574456 h 3744204"/>
              <a:gd name="connsiteX6" fmla="*/ 3369258 w 3521071"/>
              <a:gd name="connsiteY6" fmla="*/ 3360224 h 3744204"/>
              <a:gd name="connsiteX7" fmla="*/ 3402899 w 3521071"/>
              <a:gd name="connsiteY7" fmla="*/ 3737544 h 3744204"/>
              <a:gd name="connsiteX8" fmla="*/ 2593831 w 3521071"/>
              <a:gd name="connsiteY8" fmla="*/ 3183815 h 3744204"/>
              <a:gd name="connsiteX9" fmla="*/ 1877921 w 3521071"/>
              <a:gd name="connsiteY9" fmla="*/ 3304278 h 3744204"/>
              <a:gd name="connsiteX10" fmla="*/ 103107 w 3521071"/>
              <a:gd name="connsiteY10" fmla="*/ 3737544 h 3744204"/>
              <a:gd name="connsiteX11" fmla="*/ 310192 w 3521071"/>
              <a:gd name="connsiteY11" fmla="*/ 3354159 h 3744204"/>
              <a:gd name="connsiteX12" fmla="*/ 476112 w 3521071"/>
              <a:gd name="connsiteY12" fmla="*/ 2048416 h 3744204"/>
              <a:gd name="connsiteX13" fmla="*/ 360418 w 3521071"/>
              <a:gd name="connsiteY13" fmla="*/ 159336 h 3744204"/>
              <a:gd name="connsiteX0" fmla="*/ 360418 w 3521071"/>
              <a:gd name="connsiteY0" fmla="*/ 159336 h 3744204"/>
              <a:gd name="connsiteX1" fmla="*/ 1207759 w 3521071"/>
              <a:gd name="connsiteY1" fmla="*/ 563585 h 3744204"/>
              <a:gd name="connsiteX2" fmla="*/ 1496985 w 3521071"/>
              <a:gd name="connsiteY2" fmla="*/ 218095 h 3744204"/>
              <a:gd name="connsiteX3" fmla="*/ 2194068 w 3521071"/>
              <a:gd name="connsiteY3" fmla="*/ 703038 h 3744204"/>
              <a:gd name="connsiteX4" fmla="*/ 3515475 w 3521071"/>
              <a:gd name="connsiteY4" fmla="*/ 74772 h 3744204"/>
              <a:gd name="connsiteX5" fmla="*/ 2539153 w 3521071"/>
              <a:gd name="connsiteY5" fmla="*/ 1574456 h 3744204"/>
              <a:gd name="connsiteX6" fmla="*/ 3369258 w 3521071"/>
              <a:gd name="connsiteY6" fmla="*/ 3360224 h 3744204"/>
              <a:gd name="connsiteX7" fmla="*/ 3402899 w 3521071"/>
              <a:gd name="connsiteY7" fmla="*/ 3737544 h 3744204"/>
              <a:gd name="connsiteX8" fmla="*/ 2593831 w 3521071"/>
              <a:gd name="connsiteY8" fmla="*/ 3183815 h 3744204"/>
              <a:gd name="connsiteX9" fmla="*/ 1877921 w 3521071"/>
              <a:gd name="connsiteY9" fmla="*/ 3304278 h 3744204"/>
              <a:gd name="connsiteX10" fmla="*/ 1164616 w 3521071"/>
              <a:gd name="connsiteY10" fmla="*/ 3154459 h 3744204"/>
              <a:gd name="connsiteX11" fmla="*/ 103107 w 3521071"/>
              <a:gd name="connsiteY11" fmla="*/ 3737544 h 3744204"/>
              <a:gd name="connsiteX12" fmla="*/ 310192 w 3521071"/>
              <a:gd name="connsiteY12" fmla="*/ 3354159 h 3744204"/>
              <a:gd name="connsiteX13" fmla="*/ 476112 w 3521071"/>
              <a:gd name="connsiteY13" fmla="*/ 2048416 h 3744204"/>
              <a:gd name="connsiteX14" fmla="*/ 360418 w 3521071"/>
              <a:gd name="connsiteY14" fmla="*/ 159336 h 3744204"/>
              <a:gd name="connsiteX0" fmla="*/ 360418 w 3521071"/>
              <a:gd name="connsiteY0" fmla="*/ 159336 h 3744204"/>
              <a:gd name="connsiteX1" fmla="*/ 1207759 w 3521071"/>
              <a:gd name="connsiteY1" fmla="*/ 563585 h 3744204"/>
              <a:gd name="connsiteX2" fmla="*/ 1496985 w 3521071"/>
              <a:gd name="connsiteY2" fmla="*/ 218095 h 3744204"/>
              <a:gd name="connsiteX3" fmla="*/ 2194068 w 3521071"/>
              <a:gd name="connsiteY3" fmla="*/ 703038 h 3744204"/>
              <a:gd name="connsiteX4" fmla="*/ 3515475 w 3521071"/>
              <a:gd name="connsiteY4" fmla="*/ 74772 h 3744204"/>
              <a:gd name="connsiteX5" fmla="*/ 2539153 w 3521071"/>
              <a:gd name="connsiteY5" fmla="*/ 1574456 h 3744204"/>
              <a:gd name="connsiteX6" fmla="*/ 3369258 w 3521071"/>
              <a:gd name="connsiteY6" fmla="*/ 3360224 h 3744204"/>
              <a:gd name="connsiteX7" fmla="*/ 3402899 w 3521071"/>
              <a:gd name="connsiteY7" fmla="*/ 3737544 h 3744204"/>
              <a:gd name="connsiteX8" fmla="*/ 2593831 w 3521071"/>
              <a:gd name="connsiteY8" fmla="*/ 3183815 h 3744204"/>
              <a:gd name="connsiteX9" fmla="*/ 1877921 w 3521071"/>
              <a:gd name="connsiteY9" fmla="*/ 3304278 h 3744204"/>
              <a:gd name="connsiteX10" fmla="*/ 1164616 w 3521071"/>
              <a:gd name="connsiteY10" fmla="*/ 3154459 h 3744204"/>
              <a:gd name="connsiteX11" fmla="*/ 103107 w 3521071"/>
              <a:gd name="connsiteY11" fmla="*/ 3737544 h 3744204"/>
              <a:gd name="connsiteX12" fmla="*/ 310192 w 3521071"/>
              <a:gd name="connsiteY12" fmla="*/ 3354159 h 3744204"/>
              <a:gd name="connsiteX13" fmla="*/ 797090 w 3521071"/>
              <a:gd name="connsiteY13" fmla="*/ 2454365 h 3744204"/>
              <a:gd name="connsiteX14" fmla="*/ 476112 w 3521071"/>
              <a:gd name="connsiteY14" fmla="*/ 2048416 h 3744204"/>
              <a:gd name="connsiteX15" fmla="*/ 360418 w 3521071"/>
              <a:gd name="connsiteY15" fmla="*/ 159336 h 3744204"/>
              <a:gd name="connsiteX0" fmla="*/ 360418 w 3521071"/>
              <a:gd name="connsiteY0" fmla="*/ 159336 h 3744204"/>
              <a:gd name="connsiteX1" fmla="*/ 1207759 w 3521071"/>
              <a:gd name="connsiteY1" fmla="*/ 563585 h 3744204"/>
              <a:gd name="connsiteX2" fmla="*/ 1496985 w 3521071"/>
              <a:gd name="connsiteY2" fmla="*/ 218095 h 3744204"/>
              <a:gd name="connsiteX3" fmla="*/ 2194068 w 3521071"/>
              <a:gd name="connsiteY3" fmla="*/ 703038 h 3744204"/>
              <a:gd name="connsiteX4" fmla="*/ 3515475 w 3521071"/>
              <a:gd name="connsiteY4" fmla="*/ 74772 h 3744204"/>
              <a:gd name="connsiteX5" fmla="*/ 2539153 w 3521071"/>
              <a:gd name="connsiteY5" fmla="*/ 1574456 h 3744204"/>
              <a:gd name="connsiteX6" fmla="*/ 3369258 w 3521071"/>
              <a:gd name="connsiteY6" fmla="*/ 3360224 h 3744204"/>
              <a:gd name="connsiteX7" fmla="*/ 3402899 w 3521071"/>
              <a:gd name="connsiteY7" fmla="*/ 3737544 h 3744204"/>
              <a:gd name="connsiteX8" fmla="*/ 2593831 w 3521071"/>
              <a:gd name="connsiteY8" fmla="*/ 3183815 h 3744204"/>
              <a:gd name="connsiteX9" fmla="*/ 1877921 w 3521071"/>
              <a:gd name="connsiteY9" fmla="*/ 3304278 h 3744204"/>
              <a:gd name="connsiteX10" fmla="*/ 1164616 w 3521071"/>
              <a:gd name="connsiteY10" fmla="*/ 3154459 h 3744204"/>
              <a:gd name="connsiteX11" fmla="*/ 103107 w 3521071"/>
              <a:gd name="connsiteY11" fmla="*/ 3737544 h 3744204"/>
              <a:gd name="connsiteX12" fmla="*/ 310192 w 3521071"/>
              <a:gd name="connsiteY12" fmla="*/ 3354159 h 3744204"/>
              <a:gd name="connsiteX13" fmla="*/ 797090 w 3521071"/>
              <a:gd name="connsiteY13" fmla="*/ 2454365 h 3744204"/>
              <a:gd name="connsiteX14" fmla="*/ 476112 w 3521071"/>
              <a:gd name="connsiteY14" fmla="*/ 2048416 h 3744204"/>
              <a:gd name="connsiteX15" fmla="*/ 759120 w 3521071"/>
              <a:gd name="connsiteY15" fmla="*/ 1539121 h 3744204"/>
              <a:gd name="connsiteX16" fmla="*/ 360418 w 3521071"/>
              <a:gd name="connsiteY16" fmla="*/ 159336 h 3744204"/>
              <a:gd name="connsiteX0" fmla="*/ 360418 w 3569906"/>
              <a:gd name="connsiteY0" fmla="*/ 159336 h 3744204"/>
              <a:gd name="connsiteX1" fmla="*/ 1207759 w 3569906"/>
              <a:gd name="connsiteY1" fmla="*/ 563585 h 3744204"/>
              <a:gd name="connsiteX2" fmla="*/ 1496985 w 3569906"/>
              <a:gd name="connsiteY2" fmla="*/ 218095 h 3744204"/>
              <a:gd name="connsiteX3" fmla="*/ 2194068 w 3569906"/>
              <a:gd name="connsiteY3" fmla="*/ 703038 h 3744204"/>
              <a:gd name="connsiteX4" fmla="*/ 3515475 w 3569906"/>
              <a:gd name="connsiteY4" fmla="*/ 74772 h 3744204"/>
              <a:gd name="connsiteX5" fmla="*/ 3369163 w 3569906"/>
              <a:gd name="connsiteY5" fmla="*/ 796391 h 3744204"/>
              <a:gd name="connsiteX6" fmla="*/ 2539153 w 3569906"/>
              <a:gd name="connsiteY6" fmla="*/ 1574456 h 3744204"/>
              <a:gd name="connsiteX7" fmla="*/ 3369258 w 3569906"/>
              <a:gd name="connsiteY7" fmla="*/ 3360224 h 3744204"/>
              <a:gd name="connsiteX8" fmla="*/ 3402899 w 3569906"/>
              <a:gd name="connsiteY8" fmla="*/ 3737544 h 3744204"/>
              <a:gd name="connsiteX9" fmla="*/ 2593831 w 3569906"/>
              <a:gd name="connsiteY9" fmla="*/ 3183815 h 3744204"/>
              <a:gd name="connsiteX10" fmla="*/ 1877921 w 3569906"/>
              <a:gd name="connsiteY10" fmla="*/ 3304278 h 3744204"/>
              <a:gd name="connsiteX11" fmla="*/ 1164616 w 3569906"/>
              <a:gd name="connsiteY11" fmla="*/ 3154459 h 3744204"/>
              <a:gd name="connsiteX12" fmla="*/ 103107 w 3569906"/>
              <a:gd name="connsiteY12" fmla="*/ 3737544 h 3744204"/>
              <a:gd name="connsiteX13" fmla="*/ 310192 w 3569906"/>
              <a:gd name="connsiteY13" fmla="*/ 3354159 h 3744204"/>
              <a:gd name="connsiteX14" fmla="*/ 797090 w 3569906"/>
              <a:gd name="connsiteY14" fmla="*/ 2454365 h 3744204"/>
              <a:gd name="connsiteX15" fmla="*/ 476112 w 3569906"/>
              <a:gd name="connsiteY15" fmla="*/ 2048416 h 3744204"/>
              <a:gd name="connsiteX16" fmla="*/ 759120 w 3569906"/>
              <a:gd name="connsiteY16" fmla="*/ 1539121 h 3744204"/>
              <a:gd name="connsiteX17" fmla="*/ 360418 w 3569906"/>
              <a:gd name="connsiteY17" fmla="*/ 159336 h 3744204"/>
              <a:gd name="connsiteX0" fmla="*/ 360418 w 3569906"/>
              <a:gd name="connsiteY0" fmla="*/ 159336 h 3744204"/>
              <a:gd name="connsiteX1" fmla="*/ 1207759 w 3569906"/>
              <a:gd name="connsiteY1" fmla="*/ 563585 h 3744204"/>
              <a:gd name="connsiteX2" fmla="*/ 1496985 w 3569906"/>
              <a:gd name="connsiteY2" fmla="*/ 218095 h 3744204"/>
              <a:gd name="connsiteX3" fmla="*/ 2194068 w 3569906"/>
              <a:gd name="connsiteY3" fmla="*/ 703038 h 3744204"/>
              <a:gd name="connsiteX4" fmla="*/ 3515475 w 3569906"/>
              <a:gd name="connsiteY4" fmla="*/ 74772 h 3744204"/>
              <a:gd name="connsiteX5" fmla="*/ 3369163 w 3569906"/>
              <a:gd name="connsiteY5" fmla="*/ 796391 h 3744204"/>
              <a:gd name="connsiteX6" fmla="*/ 3050775 w 3569906"/>
              <a:gd name="connsiteY6" fmla="*/ 1477496 h 3744204"/>
              <a:gd name="connsiteX7" fmla="*/ 3369258 w 3569906"/>
              <a:gd name="connsiteY7" fmla="*/ 3360224 h 3744204"/>
              <a:gd name="connsiteX8" fmla="*/ 3402899 w 3569906"/>
              <a:gd name="connsiteY8" fmla="*/ 3737544 h 3744204"/>
              <a:gd name="connsiteX9" fmla="*/ 2593831 w 3569906"/>
              <a:gd name="connsiteY9" fmla="*/ 3183815 h 3744204"/>
              <a:gd name="connsiteX10" fmla="*/ 1877921 w 3569906"/>
              <a:gd name="connsiteY10" fmla="*/ 3304278 h 3744204"/>
              <a:gd name="connsiteX11" fmla="*/ 1164616 w 3569906"/>
              <a:gd name="connsiteY11" fmla="*/ 3154459 h 3744204"/>
              <a:gd name="connsiteX12" fmla="*/ 103107 w 3569906"/>
              <a:gd name="connsiteY12" fmla="*/ 3737544 h 3744204"/>
              <a:gd name="connsiteX13" fmla="*/ 310192 w 3569906"/>
              <a:gd name="connsiteY13" fmla="*/ 3354159 h 3744204"/>
              <a:gd name="connsiteX14" fmla="*/ 797090 w 3569906"/>
              <a:gd name="connsiteY14" fmla="*/ 2454365 h 3744204"/>
              <a:gd name="connsiteX15" fmla="*/ 476112 w 3569906"/>
              <a:gd name="connsiteY15" fmla="*/ 2048416 h 3744204"/>
              <a:gd name="connsiteX16" fmla="*/ 759120 w 3569906"/>
              <a:gd name="connsiteY16" fmla="*/ 1539121 h 3744204"/>
              <a:gd name="connsiteX17" fmla="*/ 360418 w 3569906"/>
              <a:gd name="connsiteY17" fmla="*/ 159336 h 3744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569906" h="3744204">
                <a:moveTo>
                  <a:pt x="360418" y="159336"/>
                </a:moveTo>
                <a:cubicBezTo>
                  <a:pt x="477887" y="-163552"/>
                  <a:pt x="1018331" y="553792"/>
                  <a:pt x="1207759" y="563585"/>
                </a:cubicBezTo>
                <a:cubicBezTo>
                  <a:pt x="1397187" y="573378"/>
                  <a:pt x="1328128" y="119437"/>
                  <a:pt x="1496985" y="218095"/>
                </a:cubicBezTo>
                <a:cubicBezTo>
                  <a:pt x="1628113" y="344285"/>
                  <a:pt x="1813318" y="787577"/>
                  <a:pt x="2194068" y="703038"/>
                </a:cubicBezTo>
                <a:cubicBezTo>
                  <a:pt x="1875662" y="78954"/>
                  <a:pt x="3424718" y="-127098"/>
                  <a:pt x="3515475" y="74772"/>
                </a:cubicBezTo>
                <a:cubicBezTo>
                  <a:pt x="3640819" y="85385"/>
                  <a:pt x="3531883" y="546444"/>
                  <a:pt x="3369163" y="796391"/>
                </a:cubicBezTo>
                <a:cubicBezTo>
                  <a:pt x="3206443" y="1046338"/>
                  <a:pt x="2980254" y="1045245"/>
                  <a:pt x="3050775" y="1477496"/>
                </a:cubicBezTo>
                <a:cubicBezTo>
                  <a:pt x="3455041" y="2047392"/>
                  <a:pt x="3374663" y="3008512"/>
                  <a:pt x="3369258" y="3360224"/>
                </a:cubicBezTo>
                <a:cubicBezTo>
                  <a:pt x="3461132" y="3746683"/>
                  <a:pt x="3391685" y="3611771"/>
                  <a:pt x="3402899" y="3737544"/>
                </a:cubicBezTo>
                <a:cubicBezTo>
                  <a:pt x="3301673" y="3768192"/>
                  <a:pt x="2486808" y="2977044"/>
                  <a:pt x="2593831" y="3183815"/>
                </a:cubicBezTo>
                <a:cubicBezTo>
                  <a:pt x="1569688" y="2909258"/>
                  <a:pt x="2321053" y="3272039"/>
                  <a:pt x="1877921" y="3304278"/>
                </a:cubicBezTo>
                <a:cubicBezTo>
                  <a:pt x="1513266" y="3385670"/>
                  <a:pt x="1529271" y="3073067"/>
                  <a:pt x="1164616" y="3154459"/>
                </a:cubicBezTo>
                <a:lnTo>
                  <a:pt x="103107" y="3737544"/>
                </a:lnTo>
                <a:cubicBezTo>
                  <a:pt x="-207422" y="3776139"/>
                  <a:pt x="279540" y="3646814"/>
                  <a:pt x="310192" y="3354159"/>
                </a:cubicBezTo>
                <a:cubicBezTo>
                  <a:pt x="364770" y="3141007"/>
                  <a:pt x="769437" y="2671989"/>
                  <a:pt x="797090" y="2454365"/>
                </a:cubicBezTo>
                <a:cubicBezTo>
                  <a:pt x="824743" y="2236741"/>
                  <a:pt x="538640" y="2212761"/>
                  <a:pt x="476112" y="2048416"/>
                </a:cubicBezTo>
                <a:cubicBezTo>
                  <a:pt x="413584" y="1884071"/>
                  <a:pt x="778402" y="1853968"/>
                  <a:pt x="759120" y="1539121"/>
                </a:cubicBezTo>
                <a:cubicBezTo>
                  <a:pt x="739838" y="1224274"/>
                  <a:pt x="229445" y="310121"/>
                  <a:pt x="360418" y="159336"/>
                </a:cubicBezTo>
                <a:close/>
              </a:path>
            </a:pathLst>
          </a:custGeom>
          <a:solidFill>
            <a:schemeClr val="accent6">
              <a:lumMod val="60000"/>
              <a:lumOff val="40000"/>
            </a:schemeClr>
          </a:solidFill>
          <a:ln>
            <a:solidFill>
              <a:schemeClr val="tx1"/>
            </a:solidFill>
            <a:prstDash val="lgDashDot"/>
          </a:ln>
          <a:effectLst>
            <a:glow rad="393700">
              <a:srgbClr val="0070C0">
                <a:alpha val="34000"/>
              </a:srgbClr>
            </a:glow>
            <a:outerShdw blurRad="152400" dist="317500" dir="5400000" sx="90000" sy="-19000" rotWithShape="0">
              <a:prstClr val="black">
                <a:alpha val="15000"/>
              </a:prstClr>
            </a:outerShdw>
            <a:softEdge rad="317500"/>
          </a:effectLst>
          <a:scene3d>
            <a:camera prst="isometricOffAxis1Right"/>
            <a:lightRig rig="threePt" dir="t"/>
          </a:scene3d>
          <a:sp3d>
            <a:bevelT w="139700" prst="cross"/>
          </a:sp3d>
        </p:spPr>
        <p:style>
          <a:lnRef idx="2">
            <a:schemeClr val="accent6"/>
          </a:lnRef>
          <a:fillRef idx="1">
            <a:schemeClr val="lt1"/>
          </a:fillRef>
          <a:effectRef idx="0">
            <a:schemeClr val="accent6"/>
          </a:effectRef>
          <a:fontRef idx="minor">
            <a:schemeClr val="dk1"/>
          </a:fontRef>
        </p:style>
        <p:txBody>
          <a:bodyPr rtlCol="0" anchor="ctr"/>
          <a:lstStyle/>
          <a:p>
            <a:pPr algn="ctr"/>
            <a:r>
              <a:rPr lang="ar-JO" sz="2000" b="1" dirty="0"/>
              <a:t>أهمية ترشيد الاستهلاك</a:t>
            </a:r>
            <a:br>
              <a:rPr lang="ar-JO" sz="2000" b="1" dirty="0"/>
            </a:br>
            <a:br>
              <a:rPr lang="ar-JO" sz="2000" b="1" dirty="0"/>
            </a:br>
            <a:endParaRPr lang="en-US" sz="2000" b="1" dirty="0"/>
          </a:p>
        </p:txBody>
      </p:sp>
      <p:sp>
        <p:nvSpPr>
          <p:cNvPr id="3" name="Arrow: Left 2">
            <a:extLst>
              <a:ext uri="{FF2B5EF4-FFF2-40B4-BE49-F238E27FC236}">
                <a16:creationId xmlns:a16="http://schemas.microsoft.com/office/drawing/2014/main" id="{73C5D6CE-2908-4CCA-AF8E-06250D15E2AC}"/>
              </a:ext>
            </a:extLst>
          </p:cNvPr>
          <p:cNvSpPr/>
          <p:nvPr/>
        </p:nvSpPr>
        <p:spPr>
          <a:xfrm>
            <a:off x="3432313" y="927652"/>
            <a:ext cx="4147930" cy="675861"/>
          </a:xfrm>
          <a:prstGeom prst="leftArrow">
            <a:avLst>
              <a:gd name="adj1" fmla="val 46078"/>
              <a:gd name="adj2" fmla="val 118628"/>
            </a:avLst>
          </a:prstGeom>
          <a:ln>
            <a:solidFill>
              <a:srgbClr val="CF25A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dirty="0"/>
              <a:t>الحفاظ على الموارد الطبيعية</a:t>
            </a:r>
            <a:endParaRPr lang="en-US" dirty="0"/>
          </a:p>
        </p:txBody>
      </p:sp>
      <p:sp>
        <p:nvSpPr>
          <p:cNvPr id="4" name="Arrow: Left 3">
            <a:extLst>
              <a:ext uri="{FF2B5EF4-FFF2-40B4-BE49-F238E27FC236}">
                <a16:creationId xmlns:a16="http://schemas.microsoft.com/office/drawing/2014/main" id="{EDCF95C0-55B3-47A6-A67A-E34A3F2DB88D}"/>
              </a:ext>
            </a:extLst>
          </p:cNvPr>
          <p:cNvSpPr/>
          <p:nvPr/>
        </p:nvSpPr>
        <p:spPr>
          <a:xfrm>
            <a:off x="3432313" y="1603513"/>
            <a:ext cx="4147930" cy="675861"/>
          </a:xfrm>
          <a:prstGeom prst="leftArrow">
            <a:avLst>
              <a:gd name="adj1" fmla="val 46078"/>
              <a:gd name="adj2" fmla="val 120588"/>
            </a:avLst>
          </a:prstGeom>
          <a:solidFill>
            <a:schemeClr val="bg1"/>
          </a:solidFill>
          <a:ln>
            <a:solidFill>
              <a:srgbClr val="CF25A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solidFill>
                  <a:schemeClr val="tx1"/>
                </a:solidFill>
              </a:rPr>
              <a:t>إدارة التكاليف وتقليلها</a:t>
            </a:r>
            <a:endParaRPr lang="en-US" dirty="0">
              <a:solidFill>
                <a:schemeClr val="tx1"/>
              </a:solidFill>
            </a:endParaRPr>
          </a:p>
        </p:txBody>
      </p:sp>
      <p:sp>
        <p:nvSpPr>
          <p:cNvPr id="5" name="Arrow: Left 4">
            <a:extLst>
              <a:ext uri="{FF2B5EF4-FFF2-40B4-BE49-F238E27FC236}">
                <a16:creationId xmlns:a16="http://schemas.microsoft.com/office/drawing/2014/main" id="{525802B2-44DE-4A23-94D7-DF8824764F96}"/>
              </a:ext>
            </a:extLst>
          </p:cNvPr>
          <p:cNvSpPr/>
          <p:nvPr/>
        </p:nvSpPr>
        <p:spPr>
          <a:xfrm>
            <a:off x="3432313" y="2279375"/>
            <a:ext cx="4147930" cy="759858"/>
          </a:xfrm>
          <a:prstGeom prst="leftArrow">
            <a:avLst>
              <a:gd name="adj1" fmla="val 60030"/>
              <a:gd name="adj2" fmla="val 106636"/>
            </a:avLst>
          </a:prstGeom>
          <a:solidFill>
            <a:schemeClr val="bg1"/>
          </a:solidFill>
          <a:ln>
            <a:solidFill>
              <a:srgbClr val="CF25A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solidFill>
                  <a:schemeClr val="tx1"/>
                </a:solidFill>
              </a:rPr>
              <a:t>المساهمة في حل المشكلات المتعلقة بالموارد المختلفة</a:t>
            </a:r>
            <a:endParaRPr lang="en-US" dirty="0">
              <a:solidFill>
                <a:schemeClr val="tx1"/>
              </a:solidFill>
            </a:endParaRPr>
          </a:p>
        </p:txBody>
      </p:sp>
      <p:sp>
        <p:nvSpPr>
          <p:cNvPr id="7" name="Flowchart: Preparation 6">
            <a:extLst>
              <a:ext uri="{FF2B5EF4-FFF2-40B4-BE49-F238E27FC236}">
                <a16:creationId xmlns:a16="http://schemas.microsoft.com/office/drawing/2014/main" id="{884E2B22-8513-4421-94A6-9B18DD98F911}"/>
              </a:ext>
            </a:extLst>
          </p:cNvPr>
          <p:cNvSpPr/>
          <p:nvPr/>
        </p:nvSpPr>
        <p:spPr>
          <a:xfrm>
            <a:off x="2272746" y="3818768"/>
            <a:ext cx="3644348" cy="1457739"/>
          </a:xfrm>
          <a:prstGeom prst="flowChartPreparation">
            <a:avLst/>
          </a:prstGeom>
          <a:ln>
            <a:solidFill>
              <a:srgbClr val="E7FF7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dirty="0"/>
              <a:t>طرق ترشيد استهلاك الماء</a:t>
            </a:r>
            <a:endParaRPr lang="en-US" dirty="0"/>
          </a:p>
        </p:txBody>
      </p:sp>
      <p:sp>
        <p:nvSpPr>
          <p:cNvPr id="8" name="Thought Bubble: Cloud 7">
            <a:extLst>
              <a:ext uri="{FF2B5EF4-FFF2-40B4-BE49-F238E27FC236}">
                <a16:creationId xmlns:a16="http://schemas.microsoft.com/office/drawing/2014/main" id="{F64B651B-C08F-4660-BA4B-C03DFEE75667}"/>
              </a:ext>
            </a:extLst>
          </p:cNvPr>
          <p:cNvSpPr/>
          <p:nvPr/>
        </p:nvSpPr>
        <p:spPr>
          <a:xfrm>
            <a:off x="5506278" y="3255039"/>
            <a:ext cx="4518993" cy="1203909"/>
          </a:xfrm>
          <a:prstGeom prst="cloudCallout">
            <a:avLst>
              <a:gd name="adj1" fmla="val 32044"/>
              <a:gd name="adj2" fmla="val 39991"/>
            </a:avLst>
          </a:prstGeom>
          <a:solidFill>
            <a:schemeClr val="bg1"/>
          </a:solidFill>
          <a:ln>
            <a:solidFill>
              <a:schemeClr val="accent6">
                <a:lumMod val="40000"/>
                <a:lumOff val="60000"/>
              </a:schemeClr>
            </a:solidFill>
          </a:ln>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JO" b="1" dirty="0">
                <a:solidFill>
                  <a:schemeClr val="tx1"/>
                </a:solidFill>
              </a:rPr>
              <a:t>لا تدع حنفية المياه مفتوحة عند تنظيف الأسنان بالفرشاة واليدين والوجه​.</a:t>
            </a:r>
            <a:endParaRPr lang="en-US" dirty="0">
              <a:solidFill>
                <a:schemeClr val="tx1"/>
              </a:solidFill>
            </a:endParaRPr>
          </a:p>
        </p:txBody>
      </p:sp>
      <p:sp>
        <p:nvSpPr>
          <p:cNvPr id="9" name="Thought Bubble: Cloud 8">
            <a:extLst>
              <a:ext uri="{FF2B5EF4-FFF2-40B4-BE49-F238E27FC236}">
                <a16:creationId xmlns:a16="http://schemas.microsoft.com/office/drawing/2014/main" id="{E339ED23-C0DC-41CB-8B69-A195B8CE70E9}"/>
              </a:ext>
            </a:extLst>
          </p:cNvPr>
          <p:cNvSpPr/>
          <p:nvPr/>
        </p:nvSpPr>
        <p:spPr>
          <a:xfrm>
            <a:off x="5610159" y="4382239"/>
            <a:ext cx="4518993" cy="1203909"/>
          </a:xfrm>
          <a:prstGeom prst="cloudCallout">
            <a:avLst>
              <a:gd name="adj1" fmla="val 26766"/>
              <a:gd name="adj2" fmla="val 38891"/>
            </a:avLst>
          </a:prstGeom>
          <a:solidFill>
            <a:schemeClr val="bg1"/>
          </a:solidFill>
          <a:ln>
            <a:solidFill>
              <a:schemeClr val="accent5">
                <a:lumMod val="40000"/>
                <a:lumOff val="60000"/>
              </a:schemeClr>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JO" b="1" dirty="0">
                <a:solidFill>
                  <a:schemeClr val="tx1"/>
                </a:solidFill>
              </a:rPr>
              <a:t>​لا تغسل الخضروات والفواكه تحت الحنفية مفتوحة، استخدم حوض غسيل المطبخ.</a:t>
            </a:r>
          </a:p>
        </p:txBody>
      </p:sp>
      <p:sp>
        <p:nvSpPr>
          <p:cNvPr id="10" name="Thought Bubble: Cloud 9">
            <a:extLst>
              <a:ext uri="{FF2B5EF4-FFF2-40B4-BE49-F238E27FC236}">
                <a16:creationId xmlns:a16="http://schemas.microsoft.com/office/drawing/2014/main" id="{3107EA6A-6E03-4950-976B-E85D04B57D57}"/>
              </a:ext>
            </a:extLst>
          </p:cNvPr>
          <p:cNvSpPr/>
          <p:nvPr/>
        </p:nvSpPr>
        <p:spPr>
          <a:xfrm>
            <a:off x="5134197" y="5496187"/>
            <a:ext cx="4518993" cy="1203909"/>
          </a:xfrm>
          <a:prstGeom prst="cloudCallout">
            <a:avLst>
              <a:gd name="adj1" fmla="val 26766"/>
              <a:gd name="adj2" fmla="val 38891"/>
            </a:avLst>
          </a:prstGeom>
          <a:solidFill>
            <a:schemeClr val="bg1"/>
          </a:solidFill>
          <a:ln>
            <a:solidFill>
              <a:schemeClr val="accent3">
                <a:lumMod val="60000"/>
                <a:lumOff val="4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JO" b="1" dirty="0">
                <a:solidFill>
                  <a:schemeClr val="tx1"/>
                </a:solidFill>
              </a:rPr>
              <a:t>بدلا من غسل الصحون تحت الحنفية مفتوحة، استخدم حوض غسيل المطبخ.</a:t>
            </a:r>
          </a:p>
        </p:txBody>
      </p:sp>
      <p:sp>
        <p:nvSpPr>
          <p:cNvPr id="11" name="Thought Bubble: Cloud 10">
            <a:extLst>
              <a:ext uri="{FF2B5EF4-FFF2-40B4-BE49-F238E27FC236}">
                <a16:creationId xmlns:a16="http://schemas.microsoft.com/office/drawing/2014/main" id="{7EAD7368-25FD-4647-A80E-4C0480D38105}"/>
              </a:ext>
            </a:extLst>
          </p:cNvPr>
          <p:cNvSpPr/>
          <p:nvPr/>
        </p:nvSpPr>
        <p:spPr>
          <a:xfrm>
            <a:off x="615204" y="5350823"/>
            <a:ext cx="4518993" cy="1203909"/>
          </a:xfrm>
          <a:prstGeom prst="cloudCallout">
            <a:avLst>
              <a:gd name="adj1" fmla="val 26766"/>
              <a:gd name="adj2" fmla="val 38891"/>
            </a:avLst>
          </a:prstGeom>
          <a:solidFill>
            <a:schemeClr val="bg1"/>
          </a:solidFill>
          <a:ln>
            <a:solidFill>
              <a:schemeClr val="accent2">
                <a:lumMod val="40000"/>
                <a:lumOff val="60000"/>
              </a:schemeClr>
            </a:solidFill>
          </a:ln>
          <a:effectLst>
            <a:glow rad="101600">
              <a:schemeClr val="accent2">
                <a:lumMod val="50000"/>
                <a:alpha val="6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JO" b="1" dirty="0">
                <a:solidFill>
                  <a:schemeClr val="tx1"/>
                </a:solidFill>
              </a:rPr>
              <a:t>لا تستخدم الخرطوم لغسل السيارة. استخدم دلو من الماء يكفي لإتمام الغرض.​</a:t>
            </a:r>
          </a:p>
        </p:txBody>
      </p:sp>
      <p:sp>
        <p:nvSpPr>
          <p:cNvPr id="19" name="Rectangle: Single Corner Snipped 18">
            <a:extLst>
              <a:ext uri="{FF2B5EF4-FFF2-40B4-BE49-F238E27FC236}">
                <a16:creationId xmlns:a16="http://schemas.microsoft.com/office/drawing/2014/main" id="{189B7048-B3A6-46CF-A63A-7DFA0D9AC249}"/>
              </a:ext>
            </a:extLst>
          </p:cNvPr>
          <p:cNvSpPr/>
          <p:nvPr/>
        </p:nvSpPr>
        <p:spPr>
          <a:xfrm>
            <a:off x="8097078" y="278296"/>
            <a:ext cx="3823154" cy="2603949"/>
          </a:xfrm>
          <a:prstGeom prst="snip1Rect">
            <a:avLst>
              <a:gd name="adj" fmla="val 37277"/>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JO" sz="2400" b="1" dirty="0">
                <a:solidFill>
                  <a:srgbClr val="FFC000"/>
                </a:solidFill>
              </a:rPr>
              <a:t>معلومة عامة</a:t>
            </a:r>
          </a:p>
          <a:p>
            <a:pPr algn="ctr"/>
            <a:r>
              <a:rPr lang="ar-JO" b="1" dirty="0">
                <a:solidFill>
                  <a:srgbClr val="FFC000"/>
                </a:solidFill>
              </a:rPr>
              <a:t>تجنب إطالة مدة الاستحمام، فخمس دقائق تكفي للاستخدام. - أثناء انتظار وصول المياه الساخنة من الحمام الشمسي أو السخان يتم هدر 5- 10 ليتر من المياه، لذا قم بجمع هذه المياه في وعاء، واستخدامها في أغراض أخرى.</a:t>
            </a:r>
          </a:p>
        </p:txBody>
      </p:sp>
    </p:spTree>
    <p:extLst>
      <p:ext uri="{BB962C8B-B14F-4D97-AF65-F5344CB8AC3E}">
        <p14:creationId xmlns:p14="http://schemas.microsoft.com/office/powerpoint/2010/main" val="1280813282"/>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fltVal val="0"/>
                                          </p:val>
                                        </p:tav>
                                        <p:tav tm="100000">
                                          <p:val>
                                            <p:strVal val="#ppt_w"/>
                                          </p:val>
                                        </p:tav>
                                      </p:tavLst>
                                    </p:anim>
                                    <p:anim calcmode="lin" valueType="num">
                                      <p:cBhvr>
                                        <p:cTn id="13" dur="1000" fill="hold"/>
                                        <p:tgtEl>
                                          <p:spTgt spid="3"/>
                                        </p:tgtEl>
                                        <p:attrNameLst>
                                          <p:attrName>ppt_h</p:attrName>
                                        </p:attrNameLst>
                                      </p:cBhvr>
                                      <p:tavLst>
                                        <p:tav tm="0">
                                          <p:val>
                                            <p:fltVal val="0"/>
                                          </p:val>
                                        </p:tav>
                                        <p:tav tm="100000">
                                          <p:val>
                                            <p:strVal val="#ppt_h"/>
                                          </p:val>
                                        </p:tav>
                                      </p:tavLst>
                                    </p:anim>
                                    <p:anim calcmode="lin" valueType="num">
                                      <p:cBhvr>
                                        <p:cTn id="14" dur="1000" fill="hold"/>
                                        <p:tgtEl>
                                          <p:spTgt spid="3"/>
                                        </p:tgtEl>
                                        <p:attrNameLst>
                                          <p:attrName>style.rotation</p:attrName>
                                        </p:attrNameLst>
                                      </p:cBhvr>
                                      <p:tavLst>
                                        <p:tav tm="0">
                                          <p:val>
                                            <p:fltVal val="90"/>
                                          </p:val>
                                        </p:tav>
                                        <p:tav tm="100000">
                                          <p:val>
                                            <p:fltVal val="0"/>
                                          </p:val>
                                        </p:tav>
                                      </p:tavLst>
                                    </p:anim>
                                    <p:animEffect transition="in" filter="fade">
                                      <p:cBhvr>
                                        <p:cTn id="15" dur="1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1000" fill="hold"/>
                                        <p:tgtEl>
                                          <p:spTgt spid="4"/>
                                        </p:tgtEl>
                                        <p:attrNameLst>
                                          <p:attrName>ppt_w</p:attrName>
                                        </p:attrNameLst>
                                      </p:cBhvr>
                                      <p:tavLst>
                                        <p:tav tm="0">
                                          <p:val>
                                            <p:fltVal val="0"/>
                                          </p:val>
                                        </p:tav>
                                        <p:tav tm="100000">
                                          <p:val>
                                            <p:strVal val="#ppt_w"/>
                                          </p:val>
                                        </p:tav>
                                      </p:tavLst>
                                    </p:anim>
                                    <p:anim calcmode="lin" valueType="num">
                                      <p:cBhvr>
                                        <p:cTn id="21" dur="1000" fill="hold"/>
                                        <p:tgtEl>
                                          <p:spTgt spid="4"/>
                                        </p:tgtEl>
                                        <p:attrNameLst>
                                          <p:attrName>ppt_h</p:attrName>
                                        </p:attrNameLst>
                                      </p:cBhvr>
                                      <p:tavLst>
                                        <p:tav tm="0">
                                          <p:val>
                                            <p:fltVal val="0"/>
                                          </p:val>
                                        </p:tav>
                                        <p:tav tm="100000">
                                          <p:val>
                                            <p:strVal val="#ppt_h"/>
                                          </p:val>
                                        </p:tav>
                                      </p:tavLst>
                                    </p:anim>
                                    <p:anim calcmode="lin" valueType="num">
                                      <p:cBhvr>
                                        <p:cTn id="22" dur="1000" fill="hold"/>
                                        <p:tgtEl>
                                          <p:spTgt spid="4"/>
                                        </p:tgtEl>
                                        <p:attrNameLst>
                                          <p:attrName>style.rotation</p:attrName>
                                        </p:attrNameLst>
                                      </p:cBhvr>
                                      <p:tavLst>
                                        <p:tav tm="0">
                                          <p:val>
                                            <p:fltVal val="90"/>
                                          </p:val>
                                        </p:tav>
                                        <p:tav tm="100000">
                                          <p:val>
                                            <p:fltVal val="0"/>
                                          </p:val>
                                        </p:tav>
                                      </p:tavLst>
                                    </p:anim>
                                    <p:animEffect transition="in" filter="fade">
                                      <p:cBhvr>
                                        <p:cTn id="23" dur="10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1000" fill="hold"/>
                                        <p:tgtEl>
                                          <p:spTgt spid="5"/>
                                        </p:tgtEl>
                                        <p:attrNameLst>
                                          <p:attrName>ppt_w</p:attrName>
                                        </p:attrNameLst>
                                      </p:cBhvr>
                                      <p:tavLst>
                                        <p:tav tm="0">
                                          <p:val>
                                            <p:fltVal val="0"/>
                                          </p:val>
                                        </p:tav>
                                        <p:tav tm="100000">
                                          <p:val>
                                            <p:strVal val="#ppt_w"/>
                                          </p:val>
                                        </p:tav>
                                      </p:tavLst>
                                    </p:anim>
                                    <p:anim calcmode="lin" valueType="num">
                                      <p:cBhvr>
                                        <p:cTn id="29" dur="1000" fill="hold"/>
                                        <p:tgtEl>
                                          <p:spTgt spid="5"/>
                                        </p:tgtEl>
                                        <p:attrNameLst>
                                          <p:attrName>ppt_h</p:attrName>
                                        </p:attrNameLst>
                                      </p:cBhvr>
                                      <p:tavLst>
                                        <p:tav tm="0">
                                          <p:val>
                                            <p:fltVal val="0"/>
                                          </p:val>
                                        </p:tav>
                                        <p:tav tm="100000">
                                          <p:val>
                                            <p:strVal val="#ppt_h"/>
                                          </p:val>
                                        </p:tav>
                                      </p:tavLst>
                                    </p:anim>
                                    <p:anim calcmode="lin" valueType="num">
                                      <p:cBhvr>
                                        <p:cTn id="30" dur="1000" fill="hold"/>
                                        <p:tgtEl>
                                          <p:spTgt spid="5"/>
                                        </p:tgtEl>
                                        <p:attrNameLst>
                                          <p:attrName>style.rotation</p:attrName>
                                        </p:attrNameLst>
                                      </p:cBhvr>
                                      <p:tavLst>
                                        <p:tav tm="0">
                                          <p:val>
                                            <p:fltVal val="90"/>
                                          </p:val>
                                        </p:tav>
                                        <p:tav tm="100000">
                                          <p:val>
                                            <p:fltVal val="0"/>
                                          </p:val>
                                        </p:tav>
                                      </p:tavLst>
                                    </p:anim>
                                    <p:animEffect transition="in" filter="fade">
                                      <p:cBhvr>
                                        <p:cTn id="31" dur="10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26" presetClass="entr" presetSubtype="0"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wipe(down)">
                                      <p:cBhvr>
                                        <p:cTn id="36" dur="580">
                                          <p:stCondLst>
                                            <p:cond delay="0"/>
                                          </p:stCondLst>
                                        </p:cTn>
                                        <p:tgtEl>
                                          <p:spTgt spid="19"/>
                                        </p:tgtEl>
                                      </p:cBhvr>
                                    </p:animEffect>
                                    <p:anim calcmode="lin" valueType="num">
                                      <p:cBhvr>
                                        <p:cTn id="37"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42" dur="26">
                                          <p:stCondLst>
                                            <p:cond delay="650"/>
                                          </p:stCondLst>
                                        </p:cTn>
                                        <p:tgtEl>
                                          <p:spTgt spid="19"/>
                                        </p:tgtEl>
                                      </p:cBhvr>
                                      <p:to x="100000" y="60000"/>
                                    </p:animScale>
                                    <p:animScale>
                                      <p:cBhvr>
                                        <p:cTn id="43" dur="166" decel="50000">
                                          <p:stCondLst>
                                            <p:cond delay="676"/>
                                          </p:stCondLst>
                                        </p:cTn>
                                        <p:tgtEl>
                                          <p:spTgt spid="19"/>
                                        </p:tgtEl>
                                      </p:cBhvr>
                                      <p:to x="100000" y="100000"/>
                                    </p:animScale>
                                    <p:animScale>
                                      <p:cBhvr>
                                        <p:cTn id="44" dur="26">
                                          <p:stCondLst>
                                            <p:cond delay="1312"/>
                                          </p:stCondLst>
                                        </p:cTn>
                                        <p:tgtEl>
                                          <p:spTgt spid="19"/>
                                        </p:tgtEl>
                                      </p:cBhvr>
                                      <p:to x="100000" y="80000"/>
                                    </p:animScale>
                                    <p:animScale>
                                      <p:cBhvr>
                                        <p:cTn id="45" dur="166" decel="50000">
                                          <p:stCondLst>
                                            <p:cond delay="1338"/>
                                          </p:stCondLst>
                                        </p:cTn>
                                        <p:tgtEl>
                                          <p:spTgt spid="19"/>
                                        </p:tgtEl>
                                      </p:cBhvr>
                                      <p:to x="100000" y="100000"/>
                                    </p:animScale>
                                    <p:animScale>
                                      <p:cBhvr>
                                        <p:cTn id="46" dur="26">
                                          <p:stCondLst>
                                            <p:cond delay="1642"/>
                                          </p:stCondLst>
                                        </p:cTn>
                                        <p:tgtEl>
                                          <p:spTgt spid="19"/>
                                        </p:tgtEl>
                                      </p:cBhvr>
                                      <p:to x="100000" y="90000"/>
                                    </p:animScale>
                                    <p:animScale>
                                      <p:cBhvr>
                                        <p:cTn id="47" dur="166" decel="50000">
                                          <p:stCondLst>
                                            <p:cond delay="1668"/>
                                          </p:stCondLst>
                                        </p:cTn>
                                        <p:tgtEl>
                                          <p:spTgt spid="19"/>
                                        </p:tgtEl>
                                      </p:cBhvr>
                                      <p:to x="100000" y="100000"/>
                                    </p:animScale>
                                    <p:animScale>
                                      <p:cBhvr>
                                        <p:cTn id="48" dur="26">
                                          <p:stCondLst>
                                            <p:cond delay="1808"/>
                                          </p:stCondLst>
                                        </p:cTn>
                                        <p:tgtEl>
                                          <p:spTgt spid="19"/>
                                        </p:tgtEl>
                                      </p:cBhvr>
                                      <p:to x="100000" y="95000"/>
                                    </p:animScale>
                                    <p:animScale>
                                      <p:cBhvr>
                                        <p:cTn id="49" dur="166" decel="50000">
                                          <p:stCondLst>
                                            <p:cond delay="1834"/>
                                          </p:stCondLst>
                                        </p:cTn>
                                        <p:tgtEl>
                                          <p:spTgt spid="19"/>
                                        </p:tgtEl>
                                      </p:cBhvr>
                                      <p:to x="100000" y="100000"/>
                                    </p:animScale>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7"/>
                                        </p:tgtEl>
                                        <p:attrNameLst>
                                          <p:attrName>style.visibility</p:attrName>
                                        </p:attrNameLst>
                                      </p:cBhvr>
                                      <p:to>
                                        <p:strVal val="visible"/>
                                      </p:to>
                                    </p:set>
                                    <p:anim calcmode="lin" valueType="num">
                                      <p:cBhvr>
                                        <p:cTn id="54" dur="500" fill="hold"/>
                                        <p:tgtEl>
                                          <p:spTgt spid="7"/>
                                        </p:tgtEl>
                                        <p:attrNameLst>
                                          <p:attrName>ppt_w</p:attrName>
                                        </p:attrNameLst>
                                      </p:cBhvr>
                                      <p:tavLst>
                                        <p:tav tm="0">
                                          <p:val>
                                            <p:fltVal val="0"/>
                                          </p:val>
                                        </p:tav>
                                        <p:tav tm="100000">
                                          <p:val>
                                            <p:strVal val="#ppt_w"/>
                                          </p:val>
                                        </p:tav>
                                      </p:tavLst>
                                    </p:anim>
                                    <p:anim calcmode="lin" valueType="num">
                                      <p:cBhvr>
                                        <p:cTn id="55" dur="500" fill="hold"/>
                                        <p:tgtEl>
                                          <p:spTgt spid="7"/>
                                        </p:tgtEl>
                                        <p:attrNameLst>
                                          <p:attrName>ppt_h</p:attrName>
                                        </p:attrNameLst>
                                      </p:cBhvr>
                                      <p:tavLst>
                                        <p:tav tm="0">
                                          <p:val>
                                            <p:fltVal val="0"/>
                                          </p:val>
                                        </p:tav>
                                        <p:tav tm="100000">
                                          <p:val>
                                            <p:strVal val="#ppt_h"/>
                                          </p:val>
                                        </p:tav>
                                      </p:tavLst>
                                    </p:anim>
                                    <p:animEffect transition="in" filter="fade">
                                      <p:cBhvr>
                                        <p:cTn id="56" dur="500"/>
                                        <p:tgtEl>
                                          <p:spTgt spid="7"/>
                                        </p:tgtEl>
                                      </p:cBhvr>
                                    </p:animEffect>
                                  </p:childTnLst>
                                </p:cTn>
                              </p:par>
                            </p:childTnLst>
                          </p:cTn>
                        </p:par>
                      </p:childTnLst>
                    </p:cTn>
                  </p:par>
                  <p:par>
                    <p:cTn id="57" fill="hold">
                      <p:stCondLst>
                        <p:cond delay="indefinite"/>
                      </p:stCondLst>
                      <p:childTnLst>
                        <p:par>
                          <p:cTn id="58" fill="hold">
                            <p:stCondLst>
                              <p:cond delay="0"/>
                            </p:stCondLst>
                            <p:childTnLst>
                              <p:par>
                                <p:cTn id="59" presetID="14" presetClass="entr" presetSubtype="10"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randombar(horizontal)">
                                      <p:cBhvr>
                                        <p:cTn id="61" dur="500"/>
                                        <p:tgtEl>
                                          <p:spTgt spid="8"/>
                                        </p:tgtEl>
                                      </p:cBhvr>
                                    </p:animEffect>
                                  </p:childTnLst>
                                </p:cTn>
                              </p:par>
                            </p:childTnLst>
                          </p:cTn>
                        </p:par>
                      </p:childTnLst>
                    </p:cTn>
                  </p:par>
                  <p:par>
                    <p:cTn id="62" fill="hold">
                      <p:stCondLst>
                        <p:cond delay="indefinite"/>
                      </p:stCondLst>
                      <p:childTnLst>
                        <p:par>
                          <p:cTn id="63" fill="hold">
                            <p:stCondLst>
                              <p:cond delay="0"/>
                            </p:stCondLst>
                            <p:childTnLst>
                              <p:par>
                                <p:cTn id="64" presetID="14" presetClass="entr" presetSubtype="10" fill="hold" grpId="0" nodeType="clickEffect">
                                  <p:stCondLst>
                                    <p:cond delay="0"/>
                                  </p:stCondLst>
                                  <p:childTnLst>
                                    <p:set>
                                      <p:cBhvr>
                                        <p:cTn id="65" dur="1" fill="hold">
                                          <p:stCondLst>
                                            <p:cond delay="0"/>
                                          </p:stCondLst>
                                        </p:cTn>
                                        <p:tgtEl>
                                          <p:spTgt spid="9"/>
                                        </p:tgtEl>
                                        <p:attrNameLst>
                                          <p:attrName>style.visibility</p:attrName>
                                        </p:attrNameLst>
                                      </p:cBhvr>
                                      <p:to>
                                        <p:strVal val="visible"/>
                                      </p:to>
                                    </p:set>
                                    <p:animEffect transition="in" filter="randombar(horizontal)">
                                      <p:cBhvr>
                                        <p:cTn id="66" dur="500"/>
                                        <p:tgtEl>
                                          <p:spTgt spid="9"/>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10"/>
                                        </p:tgtEl>
                                        <p:attrNameLst>
                                          <p:attrName>style.visibility</p:attrName>
                                        </p:attrNameLst>
                                      </p:cBhvr>
                                      <p:to>
                                        <p:strVal val="visible"/>
                                      </p:to>
                                    </p:set>
                                    <p:anim calcmode="lin" valueType="num">
                                      <p:cBhvr>
                                        <p:cTn id="71" dur="1000" fill="hold"/>
                                        <p:tgtEl>
                                          <p:spTgt spid="10"/>
                                        </p:tgtEl>
                                        <p:attrNameLst>
                                          <p:attrName>ppt_w</p:attrName>
                                        </p:attrNameLst>
                                      </p:cBhvr>
                                      <p:tavLst>
                                        <p:tav tm="0">
                                          <p:val>
                                            <p:fltVal val="0"/>
                                          </p:val>
                                        </p:tav>
                                        <p:tav tm="100000">
                                          <p:val>
                                            <p:strVal val="#ppt_w"/>
                                          </p:val>
                                        </p:tav>
                                      </p:tavLst>
                                    </p:anim>
                                    <p:anim calcmode="lin" valueType="num">
                                      <p:cBhvr>
                                        <p:cTn id="72" dur="1000" fill="hold"/>
                                        <p:tgtEl>
                                          <p:spTgt spid="10"/>
                                        </p:tgtEl>
                                        <p:attrNameLst>
                                          <p:attrName>ppt_h</p:attrName>
                                        </p:attrNameLst>
                                      </p:cBhvr>
                                      <p:tavLst>
                                        <p:tav tm="0">
                                          <p:val>
                                            <p:fltVal val="0"/>
                                          </p:val>
                                        </p:tav>
                                        <p:tav tm="100000">
                                          <p:val>
                                            <p:strVal val="#ppt_h"/>
                                          </p:val>
                                        </p:tav>
                                      </p:tavLst>
                                    </p:anim>
                                    <p:anim calcmode="lin" valueType="num">
                                      <p:cBhvr>
                                        <p:cTn id="73" dur="1000" fill="hold"/>
                                        <p:tgtEl>
                                          <p:spTgt spid="10"/>
                                        </p:tgtEl>
                                        <p:attrNameLst>
                                          <p:attrName>style.rotation</p:attrName>
                                        </p:attrNameLst>
                                      </p:cBhvr>
                                      <p:tavLst>
                                        <p:tav tm="0">
                                          <p:val>
                                            <p:fltVal val="90"/>
                                          </p:val>
                                        </p:tav>
                                        <p:tav tm="100000">
                                          <p:val>
                                            <p:fltVal val="0"/>
                                          </p:val>
                                        </p:tav>
                                      </p:tavLst>
                                    </p:anim>
                                    <p:animEffect transition="in" filter="fade">
                                      <p:cBhvr>
                                        <p:cTn id="74" dur="1000"/>
                                        <p:tgtEl>
                                          <p:spTgt spid="10"/>
                                        </p:tgtEl>
                                      </p:cBhvr>
                                    </p:animEffect>
                                  </p:childTnLst>
                                </p:cTn>
                              </p:par>
                            </p:childTnLst>
                          </p:cTn>
                        </p:par>
                      </p:childTnLst>
                    </p:cTn>
                  </p:par>
                  <p:par>
                    <p:cTn id="75" fill="hold">
                      <p:stCondLst>
                        <p:cond delay="indefinite"/>
                      </p:stCondLst>
                      <p:childTnLst>
                        <p:par>
                          <p:cTn id="76" fill="hold">
                            <p:stCondLst>
                              <p:cond delay="0"/>
                            </p:stCondLst>
                            <p:childTnLst>
                              <p:par>
                                <p:cTn id="77" presetID="53" presetClass="entr" presetSubtype="16" fill="hold" grpId="0" nodeType="clickEffect">
                                  <p:stCondLst>
                                    <p:cond delay="0"/>
                                  </p:stCondLst>
                                  <p:childTnLst>
                                    <p:set>
                                      <p:cBhvr>
                                        <p:cTn id="78" dur="1" fill="hold">
                                          <p:stCondLst>
                                            <p:cond delay="0"/>
                                          </p:stCondLst>
                                        </p:cTn>
                                        <p:tgtEl>
                                          <p:spTgt spid="11"/>
                                        </p:tgtEl>
                                        <p:attrNameLst>
                                          <p:attrName>style.visibility</p:attrName>
                                        </p:attrNameLst>
                                      </p:cBhvr>
                                      <p:to>
                                        <p:strVal val="visible"/>
                                      </p:to>
                                    </p:set>
                                    <p:anim calcmode="lin" valueType="num">
                                      <p:cBhvr>
                                        <p:cTn id="79" dur="500" fill="hold"/>
                                        <p:tgtEl>
                                          <p:spTgt spid="11"/>
                                        </p:tgtEl>
                                        <p:attrNameLst>
                                          <p:attrName>ppt_w</p:attrName>
                                        </p:attrNameLst>
                                      </p:cBhvr>
                                      <p:tavLst>
                                        <p:tav tm="0">
                                          <p:val>
                                            <p:fltVal val="0"/>
                                          </p:val>
                                        </p:tav>
                                        <p:tav tm="100000">
                                          <p:val>
                                            <p:strVal val="#ppt_w"/>
                                          </p:val>
                                        </p:tav>
                                      </p:tavLst>
                                    </p:anim>
                                    <p:anim calcmode="lin" valueType="num">
                                      <p:cBhvr>
                                        <p:cTn id="80" dur="500" fill="hold"/>
                                        <p:tgtEl>
                                          <p:spTgt spid="11"/>
                                        </p:tgtEl>
                                        <p:attrNameLst>
                                          <p:attrName>ppt_h</p:attrName>
                                        </p:attrNameLst>
                                      </p:cBhvr>
                                      <p:tavLst>
                                        <p:tav tm="0">
                                          <p:val>
                                            <p:fltVal val="0"/>
                                          </p:val>
                                        </p:tav>
                                        <p:tav tm="100000">
                                          <p:val>
                                            <p:strVal val="#ppt_h"/>
                                          </p:val>
                                        </p:tav>
                                      </p:tavLst>
                                    </p:anim>
                                    <p:animEffect transition="in" filter="fade">
                                      <p:cBhvr>
                                        <p:cTn id="8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7" grpId="0" animBg="1"/>
      <p:bldP spid="8" grpId="0" animBg="1"/>
      <p:bldP spid="9" grpId="0" animBg="1"/>
      <p:bldP spid="10" grpId="0" animBg="1"/>
      <p:bldP spid="11" grpId="0" animBg="1"/>
      <p:bldP spid="19" grpId="0" animBg="1"/>
    </p:bld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69</TotalTime>
  <Words>233</Words>
  <Application>Microsoft Office PowerPoint</Application>
  <PresentationFormat>Widescreen</PresentationFormat>
  <Paragraphs>16</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Tw Cen MT</vt:lpstr>
      <vt:lpstr>Droplet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margo rabadi</dc:creator>
  <cp:lastModifiedBy>margo rabadi</cp:lastModifiedBy>
  <cp:revision>9</cp:revision>
  <dcterms:created xsi:type="dcterms:W3CDTF">2023-09-22T11:57:25Z</dcterms:created>
  <dcterms:modified xsi:type="dcterms:W3CDTF">2023-09-22T13:07:07Z</dcterms:modified>
</cp:coreProperties>
</file>