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2" autoAdjust="0"/>
    <p:restoredTop sz="94660"/>
  </p:normalViewPr>
  <p:slideViewPr>
    <p:cSldViewPr snapToGrid="0">
      <p:cViewPr varScale="1">
        <p:scale>
          <a:sx n="62" d="100"/>
          <a:sy n="62" d="100"/>
        </p:scale>
        <p:origin x="84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F6E603E-F665-4011-AA0F-A92E51EC0098}" type="datetimeFigureOut">
              <a:rPr lang="en-US" smtClean="0"/>
              <a:t>9/22/2023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132C586E-2C0A-4EC2-9558-777570362DA4}" type="slidenum">
              <a:rPr lang="en-US" smtClean="0"/>
              <a:t>‹#›</a:t>
            </a:fld>
            <a:endParaRPr lang="en-US"/>
          </a:p>
        </p:txBody>
      </p:sp>
    </p:spTree>
    <p:extLst>
      <p:ext uri="{BB962C8B-B14F-4D97-AF65-F5344CB8AC3E}">
        <p14:creationId xmlns:p14="http://schemas.microsoft.com/office/powerpoint/2010/main" val="7651878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F6E603E-F665-4011-AA0F-A92E51EC0098}" type="datetimeFigureOut">
              <a:rPr lang="en-US" smtClean="0"/>
              <a:t>9/22/2023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2C586E-2C0A-4EC2-9558-777570362DA4}" type="slidenum">
              <a:rPr lang="en-US" smtClean="0"/>
              <a:t>‹#›</a:t>
            </a:fld>
            <a:endParaRPr lang="en-US"/>
          </a:p>
        </p:txBody>
      </p:sp>
    </p:spTree>
    <p:extLst>
      <p:ext uri="{BB962C8B-B14F-4D97-AF65-F5344CB8AC3E}">
        <p14:creationId xmlns:p14="http://schemas.microsoft.com/office/powerpoint/2010/main" val="31490196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F6E603E-F665-4011-AA0F-A92E51EC0098}" type="datetimeFigureOut">
              <a:rPr lang="en-US" smtClean="0"/>
              <a:t>9/22/2023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2C586E-2C0A-4EC2-9558-777570362DA4}" type="slidenum">
              <a:rPr lang="en-US" smtClean="0"/>
              <a:t>‹#›</a:t>
            </a:fld>
            <a:endParaRPr lang="en-US"/>
          </a:p>
        </p:txBody>
      </p:sp>
    </p:spTree>
    <p:extLst>
      <p:ext uri="{BB962C8B-B14F-4D97-AF65-F5344CB8AC3E}">
        <p14:creationId xmlns:p14="http://schemas.microsoft.com/office/powerpoint/2010/main" val="26958981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F6E603E-F665-4011-AA0F-A92E51EC0098}" type="datetimeFigureOut">
              <a:rPr lang="en-US" smtClean="0"/>
              <a:t>9/22/2023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2C586E-2C0A-4EC2-9558-777570362DA4}" type="slidenum">
              <a:rPr lang="en-US" smtClean="0"/>
              <a:t>‹#›</a:t>
            </a:fld>
            <a:endParaRPr lang="en-US"/>
          </a:p>
        </p:txBody>
      </p:sp>
    </p:spTree>
    <p:extLst>
      <p:ext uri="{BB962C8B-B14F-4D97-AF65-F5344CB8AC3E}">
        <p14:creationId xmlns:p14="http://schemas.microsoft.com/office/powerpoint/2010/main" val="7016898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AF6E603E-F665-4011-AA0F-A92E51EC0098}" type="datetimeFigureOut">
              <a:rPr lang="en-US" smtClean="0"/>
              <a:t>9/22/2023</a:t>
            </a:fld>
            <a:endParaRPr lang="en-US"/>
          </a:p>
        </p:txBody>
      </p:sp>
      <p:sp>
        <p:nvSpPr>
          <p:cNvPr id="5" name="Footer Placeholder 4"/>
          <p:cNvSpPr>
            <a:spLocks noGrp="1"/>
          </p:cNvSpPr>
          <p:nvPr>
            <p:ph type="ftr" sz="quarter" idx="11"/>
          </p:nvPr>
        </p:nvSpPr>
        <p:spPr>
          <a:xfrm>
            <a:off x="2182708" y="6272784"/>
            <a:ext cx="6327648" cy="365125"/>
          </a:xfrm>
        </p:spPr>
        <p:txBody>
          <a:bodyPr/>
          <a:lstStyle/>
          <a:p>
            <a:endParaRPr lang="en-US"/>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132C586E-2C0A-4EC2-9558-777570362DA4}" type="slidenum">
              <a:rPr lang="en-US" smtClean="0"/>
              <a:t>‹#›</a:t>
            </a:fld>
            <a:endParaRPr lang="en-US"/>
          </a:p>
        </p:txBody>
      </p:sp>
    </p:spTree>
    <p:extLst>
      <p:ext uri="{BB962C8B-B14F-4D97-AF65-F5344CB8AC3E}">
        <p14:creationId xmlns:p14="http://schemas.microsoft.com/office/powerpoint/2010/main" val="22596131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F6E603E-F665-4011-AA0F-A92E51EC0098}" type="datetimeFigureOut">
              <a:rPr lang="en-US" smtClean="0"/>
              <a:t>9/22/2023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2C586E-2C0A-4EC2-9558-777570362DA4}" type="slidenum">
              <a:rPr lang="en-US" smtClean="0"/>
              <a:t>‹#›</a:t>
            </a:fld>
            <a:endParaRPr lang="en-US"/>
          </a:p>
        </p:txBody>
      </p:sp>
    </p:spTree>
    <p:extLst>
      <p:ext uri="{BB962C8B-B14F-4D97-AF65-F5344CB8AC3E}">
        <p14:creationId xmlns:p14="http://schemas.microsoft.com/office/powerpoint/2010/main" val="37781133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F6E603E-F665-4011-AA0F-A92E51EC0098}" type="datetimeFigureOut">
              <a:rPr lang="en-US" smtClean="0"/>
              <a:t>9/22/2023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32C586E-2C0A-4EC2-9558-777570362DA4}" type="slidenum">
              <a:rPr lang="en-US" smtClean="0"/>
              <a:t>‹#›</a:t>
            </a:fld>
            <a:endParaRPr lang="en-US"/>
          </a:p>
        </p:txBody>
      </p:sp>
    </p:spTree>
    <p:extLst>
      <p:ext uri="{BB962C8B-B14F-4D97-AF65-F5344CB8AC3E}">
        <p14:creationId xmlns:p14="http://schemas.microsoft.com/office/powerpoint/2010/main" val="1570480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F6E603E-F665-4011-AA0F-A92E51EC0098}" type="datetimeFigureOut">
              <a:rPr lang="en-US" smtClean="0"/>
              <a:t>9/22/2023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32C586E-2C0A-4EC2-9558-777570362DA4}" type="slidenum">
              <a:rPr lang="en-US" smtClean="0"/>
              <a:t>‹#›</a:t>
            </a:fld>
            <a:endParaRPr lang="en-US"/>
          </a:p>
        </p:txBody>
      </p:sp>
    </p:spTree>
    <p:extLst>
      <p:ext uri="{BB962C8B-B14F-4D97-AF65-F5344CB8AC3E}">
        <p14:creationId xmlns:p14="http://schemas.microsoft.com/office/powerpoint/2010/main" val="33048642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6E603E-F665-4011-AA0F-A92E51EC0098}" type="datetimeFigureOut">
              <a:rPr lang="en-US" smtClean="0"/>
              <a:t>9/22/2023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32C586E-2C0A-4EC2-9558-777570362DA4}" type="slidenum">
              <a:rPr lang="en-US" smtClean="0"/>
              <a:t>‹#›</a:t>
            </a:fld>
            <a:endParaRPr lang="en-US"/>
          </a:p>
        </p:txBody>
      </p:sp>
    </p:spTree>
    <p:extLst>
      <p:ext uri="{BB962C8B-B14F-4D97-AF65-F5344CB8AC3E}">
        <p14:creationId xmlns:p14="http://schemas.microsoft.com/office/powerpoint/2010/main" val="39283444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F6E603E-F665-4011-AA0F-A92E51EC0098}" type="datetimeFigureOut">
              <a:rPr lang="en-US" smtClean="0"/>
              <a:t>9/22/2023</a:t>
            </a:fld>
            <a:endParaRPr lang="en-US"/>
          </a:p>
        </p:txBody>
      </p:sp>
      <p:sp>
        <p:nvSpPr>
          <p:cNvPr id="6" name="Footer Placeholder 5"/>
          <p:cNvSpPr>
            <a:spLocks noGrp="1"/>
          </p:cNvSpPr>
          <p:nvPr>
            <p:ph type="ftr" sz="quarter" idx="11"/>
          </p:nvPr>
        </p:nvSpPr>
        <p:spPr/>
        <p:txBody>
          <a:bodyPr/>
          <a:lstStyle/>
          <a:p>
            <a:endParaRPr lang="en-US"/>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132C586E-2C0A-4EC2-9558-777570362DA4}" type="slidenum">
              <a:rPr lang="en-US" smtClean="0"/>
              <a:t>‹#›</a:t>
            </a:fld>
            <a:endParaRPr lang="en-US"/>
          </a:p>
        </p:txBody>
      </p:sp>
    </p:spTree>
    <p:extLst>
      <p:ext uri="{BB962C8B-B14F-4D97-AF65-F5344CB8AC3E}">
        <p14:creationId xmlns:p14="http://schemas.microsoft.com/office/powerpoint/2010/main" val="33832870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F6E603E-F665-4011-AA0F-A92E51EC0098}" type="datetimeFigureOut">
              <a:rPr lang="en-US" smtClean="0"/>
              <a:t>9/22/2023</a:t>
            </a:fld>
            <a:endParaRPr lang="en-US"/>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132C586E-2C0A-4EC2-9558-777570362DA4}" type="slidenum">
              <a:rPr lang="en-US" smtClean="0"/>
              <a:t>‹#›</a:t>
            </a:fld>
            <a:endParaRPr lang="en-US"/>
          </a:p>
        </p:txBody>
      </p:sp>
    </p:spTree>
    <p:extLst>
      <p:ext uri="{BB962C8B-B14F-4D97-AF65-F5344CB8AC3E}">
        <p14:creationId xmlns:p14="http://schemas.microsoft.com/office/powerpoint/2010/main" val="8553324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AF6E603E-F665-4011-AA0F-A92E51EC0098}" type="datetimeFigureOut">
              <a:rPr lang="en-US" smtClean="0"/>
              <a:t>9/22/2023</a:t>
            </a:fld>
            <a:endParaRPr lang="en-US"/>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132C586E-2C0A-4EC2-9558-777570362DA4}" type="slidenum">
              <a:rPr lang="en-US" smtClean="0"/>
              <a:t>‹#›</a:t>
            </a:fld>
            <a:endParaRPr lang="en-US"/>
          </a:p>
        </p:txBody>
      </p:sp>
    </p:spTree>
    <p:extLst>
      <p:ext uri="{BB962C8B-B14F-4D97-AF65-F5344CB8AC3E}">
        <p14:creationId xmlns:p14="http://schemas.microsoft.com/office/powerpoint/2010/main" val="356149250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555D4-85AF-352C-5EC9-737A53AC0EEF}"/>
              </a:ext>
            </a:extLst>
          </p:cNvPr>
          <p:cNvSpPr>
            <a:spLocks noGrp="1"/>
          </p:cNvSpPr>
          <p:nvPr>
            <p:ph type="ctrTitle"/>
          </p:nvPr>
        </p:nvSpPr>
        <p:spPr/>
        <p:txBody>
          <a:bodyPr/>
          <a:lstStyle/>
          <a:p>
            <a:pPr algn="r" rtl="1"/>
            <a:r>
              <a:rPr lang="ar-JO" dirty="0"/>
              <a:t>صخر الأوبسيديان</a:t>
            </a:r>
            <a:endParaRPr lang="en-US" dirty="0"/>
          </a:p>
        </p:txBody>
      </p:sp>
      <p:sp>
        <p:nvSpPr>
          <p:cNvPr id="3" name="Subtitle 2">
            <a:extLst>
              <a:ext uri="{FF2B5EF4-FFF2-40B4-BE49-F238E27FC236}">
                <a16:creationId xmlns:a16="http://schemas.microsoft.com/office/drawing/2014/main" id="{A99EC17D-D4CB-37FF-3FAF-9E1B29EC7666}"/>
              </a:ext>
            </a:extLst>
          </p:cNvPr>
          <p:cNvSpPr>
            <a:spLocks noGrp="1"/>
          </p:cNvSpPr>
          <p:nvPr>
            <p:ph type="subTitle" idx="1"/>
          </p:nvPr>
        </p:nvSpPr>
        <p:spPr/>
        <p:txBody>
          <a:bodyPr/>
          <a:lstStyle/>
          <a:p>
            <a:pPr algn="r" rtl="1"/>
            <a:r>
              <a:rPr lang="ar-JO" b="1" dirty="0">
                <a:solidFill>
                  <a:schemeClr val="accent2">
                    <a:lumMod val="75000"/>
                  </a:schemeClr>
                </a:solidFill>
              </a:rPr>
              <a:t>الاسم:</a:t>
            </a:r>
            <a:r>
              <a:rPr lang="ar-JO" dirty="0"/>
              <a:t>جيسيكا منصور </a:t>
            </a:r>
          </a:p>
          <a:p>
            <a:pPr algn="r" rtl="1"/>
            <a:r>
              <a:rPr lang="ar-JO" b="1" dirty="0">
                <a:solidFill>
                  <a:schemeClr val="accent2">
                    <a:lumMod val="75000"/>
                  </a:schemeClr>
                </a:solidFill>
              </a:rPr>
              <a:t>الصًف:</a:t>
            </a:r>
            <a:r>
              <a:rPr lang="ar-JO" dirty="0"/>
              <a:t>العاشر "ب"</a:t>
            </a:r>
            <a:endParaRPr lang="en-US" dirty="0"/>
          </a:p>
        </p:txBody>
      </p:sp>
    </p:spTree>
    <p:extLst>
      <p:ext uri="{BB962C8B-B14F-4D97-AF65-F5344CB8AC3E}">
        <p14:creationId xmlns:p14="http://schemas.microsoft.com/office/powerpoint/2010/main" val="18422101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170F4F-7476-7FFB-A6F6-EAB7D939A3AF}"/>
              </a:ext>
            </a:extLst>
          </p:cNvPr>
          <p:cNvSpPr>
            <a:spLocks noGrp="1"/>
          </p:cNvSpPr>
          <p:nvPr>
            <p:ph type="title"/>
          </p:nvPr>
        </p:nvSpPr>
        <p:spPr/>
        <p:txBody>
          <a:bodyPr>
            <a:normAutofit fontScale="90000"/>
          </a:bodyPr>
          <a:lstStyle/>
          <a:p>
            <a:pPr algn="r" rtl="1"/>
            <a:br>
              <a:rPr lang="ar-JO" dirty="0"/>
            </a:br>
            <a:r>
              <a:rPr lang="ar-JO" sz="7300" b="1" dirty="0">
                <a:solidFill>
                  <a:srgbClr val="00B050"/>
                </a:solidFill>
                <a:latin typeface="Arabic Typesetting" panose="03020402040406030203" pitchFamily="66" charset="-78"/>
                <a:cs typeface="Arabic Typesetting" panose="03020402040406030203" pitchFamily="66" charset="-78"/>
              </a:rPr>
              <a:t>آلية تشكل صخر الأوبسيديان:</a:t>
            </a:r>
            <a:endParaRPr lang="en-US" b="1" dirty="0">
              <a:solidFill>
                <a:srgbClr val="00B050"/>
              </a:solidFill>
              <a:latin typeface="Arabic Typesetting" panose="03020402040406030203" pitchFamily="66" charset="-78"/>
              <a:cs typeface="Arabic Typesetting" panose="03020402040406030203" pitchFamily="66" charset="-78"/>
            </a:endParaRPr>
          </a:p>
        </p:txBody>
      </p:sp>
      <p:sp>
        <p:nvSpPr>
          <p:cNvPr id="3" name="Content Placeholder 2">
            <a:extLst>
              <a:ext uri="{FF2B5EF4-FFF2-40B4-BE49-F238E27FC236}">
                <a16:creationId xmlns:a16="http://schemas.microsoft.com/office/drawing/2014/main" id="{98E8316E-CDD5-C7E9-F681-CA456AE1AFBC}"/>
              </a:ext>
            </a:extLst>
          </p:cNvPr>
          <p:cNvSpPr>
            <a:spLocks noGrp="1"/>
          </p:cNvSpPr>
          <p:nvPr>
            <p:ph idx="1"/>
          </p:nvPr>
        </p:nvSpPr>
        <p:spPr/>
        <p:txBody>
          <a:bodyPr/>
          <a:lstStyle/>
          <a:p>
            <a:pPr algn="r" rtl="1"/>
            <a:r>
              <a:rPr lang="ar-JO" sz="3200" b="0" i="0" dirty="0">
                <a:effectLst/>
                <a:latin typeface="Aptos" panose="020B0004020202020204" pitchFamily="34" charset="0"/>
              </a:rPr>
              <a:t>صخر الأوبسيديان هو نوع من الصخور البركانية الزجاجية ويتشكل عندما تتم تبريد الصخور البركانية السائلة بسرعة جداً بحيث لا يكون هناك وقت كافي لتشكيل بلورات فيها. هذا التبريد السريع يساهم في تكوين هيكل زجاجي عديم البلورات.</a:t>
            </a:r>
          </a:p>
          <a:p>
            <a:pPr marL="0" indent="0">
              <a:buNone/>
            </a:pPr>
            <a:br>
              <a:rPr lang="ar-JO" dirty="0"/>
            </a:br>
            <a:endParaRPr lang="en-US" dirty="0"/>
          </a:p>
        </p:txBody>
      </p:sp>
    </p:spTree>
    <p:extLst>
      <p:ext uri="{BB962C8B-B14F-4D97-AF65-F5344CB8AC3E}">
        <p14:creationId xmlns:p14="http://schemas.microsoft.com/office/powerpoint/2010/main" val="39687053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C5A3F2-9862-B9ED-7AD9-AF724FBF2400}"/>
              </a:ext>
            </a:extLst>
          </p:cNvPr>
          <p:cNvSpPr>
            <a:spLocks noGrp="1"/>
          </p:cNvSpPr>
          <p:nvPr>
            <p:ph type="title"/>
          </p:nvPr>
        </p:nvSpPr>
        <p:spPr/>
        <p:txBody>
          <a:bodyPr>
            <a:normAutofit/>
          </a:bodyPr>
          <a:lstStyle/>
          <a:p>
            <a:pPr algn="r" rtl="1"/>
            <a:r>
              <a:rPr lang="ar-JO" sz="6600" dirty="0">
                <a:solidFill>
                  <a:srgbClr val="00B050"/>
                </a:solidFill>
                <a:latin typeface="Andalus" panose="02020603050405020304" pitchFamily="18" charset="-78"/>
                <a:cs typeface="Andalus" panose="02020603050405020304" pitchFamily="18" charset="-78"/>
              </a:rPr>
              <a:t>شكل المكسر لصخر الأوبسيديان:</a:t>
            </a:r>
            <a:endParaRPr lang="en-US" sz="6600" dirty="0">
              <a:solidFill>
                <a:srgbClr val="00B050"/>
              </a:solidFill>
              <a:latin typeface="Andalus" panose="02020603050405020304" pitchFamily="18" charset="-78"/>
              <a:cs typeface="Andalus" panose="02020603050405020304" pitchFamily="18" charset="-78"/>
            </a:endParaRPr>
          </a:p>
        </p:txBody>
      </p:sp>
      <p:sp>
        <p:nvSpPr>
          <p:cNvPr id="3" name="Content Placeholder 2">
            <a:extLst>
              <a:ext uri="{FF2B5EF4-FFF2-40B4-BE49-F238E27FC236}">
                <a16:creationId xmlns:a16="http://schemas.microsoft.com/office/drawing/2014/main" id="{D94A0261-617A-823D-B569-0D61BB6082A4}"/>
              </a:ext>
            </a:extLst>
          </p:cNvPr>
          <p:cNvSpPr>
            <a:spLocks noGrp="1"/>
          </p:cNvSpPr>
          <p:nvPr>
            <p:ph idx="1"/>
          </p:nvPr>
        </p:nvSpPr>
        <p:spPr/>
        <p:txBody>
          <a:bodyPr>
            <a:normAutofit/>
          </a:bodyPr>
          <a:lstStyle/>
          <a:p>
            <a:pPr algn="r" rtl="1"/>
            <a:r>
              <a:rPr lang="ar-JO" sz="3200" b="0" i="0" dirty="0">
                <a:effectLst/>
                <a:latin typeface="Söhne"/>
              </a:rPr>
              <a:t>شكل مكسرات الأوبسيديان يعتمد على الظروف التي تم فيها تكوينه. إذا تم تشكيل الأوبسيديان على شكل كتلة كبيرة أثناء البركانية، يمكن أن يكون لديها تكسرات غير منتظمة وهناك غالبًا تشوهات وتداخلات بسبب الفقاقيع الهوائية والمواد الأخرى التي تمتصها أثناء عملية التبريد. ومن الجدير بالذكر أنه يمكن تشكيل أجزاء من الأوبسيديان على شكل كتل تكون غالبًا مستديرة أو مستدقة.</a:t>
            </a:r>
            <a:endParaRPr lang="en-US" sz="3200" dirty="0"/>
          </a:p>
        </p:txBody>
      </p:sp>
    </p:spTree>
    <p:extLst>
      <p:ext uri="{BB962C8B-B14F-4D97-AF65-F5344CB8AC3E}">
        <p14:creationId xmlns:p14="http://schemas.microsoft.com/office/powerpoint/2010/main" val="25335823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0F950C-5922-DF13-BB23-5A9AEC1CE251}"/>
              </a:ext>
            </a:extLst>
          </p:cNvPr>
          <p:cNvSpPr>
            <a:spLocks noGrp="1"/>
          </p:cNvSpPr>
          <p:nvPr>
            <p:ph type="title"/>
          </p:nvPr>
        </p:nvSpPr>
        <p:spPr/>
        <p:txBody>
          <a:bodyPr/>
          <a:lstStyle/>
          <a:p>
            <a:pPr algn="r" rtl="1"/>
            <a:r>
              <a:rPr lang="ar-JO" dirty="0">
                <a:solidFill>
                  <a:srgbClr val="00B050"/>
                </a:solidFill>
                <a:latin typeface="Andalus" panose="02020603050405020304" pitchFamily="18" charset="-78"/>
                <a:cs typeface="Andalus" panose="02020603050405020304" pitchFamily="18" charset="-78"/>
              </a:rPr>
              <a:t>فوائده:</a:t>
            </a:r>
            <a:endParaRPr lang="en-US" dirty="0">
              <a:solidFill>
                <a:srgbClr val="00B050"/>
              </a:solidFill>
              <a:latin typeface="Andalus" panose="02020603050405020304" pitchFamily="18" charset="-78"/>
              <a:cs typeface="Andalus" panose="02020603050405020304" pitchFamily="18" charset="-78"/>
            </a:endParaRPr>
          </a:p>
        </p:txBody>
      </p:sp>
      <p:sp>
        <p:nvSpPr>
          <p:cNvPr id="3" name="Content Placeholder 2">
            <a:extLst>
              <a:ext uri="{FF2B5EF4-FFF2-40B4-BE49-F238E27FC236}">
                <a16:creationId xmlns:a16="http://schemas.microsoft.com/office/drawing/2014/main" id="{65B9214F-9527-BC35-4CF0-7148E45BAA90}"/>
              </a:ext>
            </a:extLst>
          </p:cNvPr>
          <p:cNvSpPr>
            <a:spLocks noGrp="1"/>
          </p:cNvSpPr>
          <p:nvPr>
            <p:ph idx="1"/>
          </p:nvPr>
        </p:nvSpPr>
        <p:spPr/>
        <p:txBody>
          <a:bodyPr/>
          <a:lstStyle/>
          <a:p>
            <a:pPr algn="r" rtl="1">
              <a:buFont typeface="+mj-lt"/>
              <a:buAutoNum type="arabicPeriod"/>
            </a:pPr>
            <a:r>
              <a:rPr lang="ar-JO" sz="3200" b="0" i="0" dirty="0">
                <a:effectLst/>
                <a:latin typeface="Söhne"/>
              </a:rPr>
              <a:t>الأغراض الزخرفية: يُستخدم الأوبسيديان في صناعة المجوهرات والزينة بسبب لونه الأسود اللامع ومظهره الجميل.</a:t>
            </a:r>
          </a:p>
          <a:p>
            <a:pPr algn="r" rtl="1">
              <a:buFont typeface="+mj-lt"/>
              <a:buAutoNum type="arabicPeriod"/>
            </a:pPr>
            <a:r>
              <a:rPr lang="ar-JO" sz="3200" b="0" i="0" dirty="0">
                <a:effectLst/>
                <a:latin typeface="Söhne"/>
              </a:rPr>
              <a:t>الأدوات القديمة: كان الأوبسيديان يستخدم في العصور القديمة لصنع الأدوات الحادة والقطع الحادة مثل السكاكين ورؤوس الأسهم.</a:t>
            </a:r>
          </a:p>
          <a:p>
            <a:pPr algn="r" rtl="1">
              <a:buFont typeface="+mj-lt"/>
              <a:buAutoNum type="arabicPeriod"/>
            </a:pPr>
            <a:r>
              <a:rPr lang="ar-JO" sz="3200" b="0" i="0" dirty="0">
                <a:effectLst/>
                <a:latin typeface="Söhne"/>
              </a:rPr>
              <a:t>الاستخدامات الروحية: تعتبر بعض الثقافات الأوبسيديان حجرًا روحيًا ويُعتقد أن لديه قوى معنوية وحماية من الطاقات السلبية.</a:t>
            </a:r>
          </a:p>
          <a:p>
            <a:pPr algn="r" rtl="1"/>
            <a:endParaRPr lang="en-US" sz="3200" dirty="0"/>
          </a:p>
        </p:txBody>
      </p:sp>
    </p:spTree>
    <p:extLst>
      <p:ext uri="{BB962C8B-B14F-4D97-AF65-F5344CB8AC3E}">
        <p14:creationId xmlns:p14="http://schemas.microsoft.com/office/powerpoint/2010/main" val="102268204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Wood Type</Template>
  <TotalTime>12</TotalTime>
  <Words>180</Words>
  <Application>Microsoft Office PowerPoint</Application>
  <PresentationFormat>Widescreen</PresentationFormat>
  <Paragraphs>12</Paragraphs>
  <Slides>4</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vt:i4>
      </vt:variant>
    </vt:vector>
  </HeadingPairs>
  <TitlesOfParts>
    <vt:vector size="12" baseType="lpstr">
      <vt:lpstr>Andalus</vt:lpstr>
      <vt:lpstr>Aptos</vt:lpstr>
      <vt:lpstr>Arabic Typesetting</vt:lpstr>
      <vt:lpstr>Rockwell</vt:lpstr>
      <vt:lpstr>Rockwell Condensed</vt:lpstr>
      <vt:lpstr>Söhne</vt:lpstr>
      <vt:lpstr>Wingdings</vt:lpstr>
      <vt:lpstr>Wood Type</vt:lpstr>
      <vt:lpstr>صخر الأوبسيديان</vt:lpstr>
      <vt:lpstr> آلية تشكل صخر الأوبسيديان:</vt:lpstr>
      <vt:lpstr>شكل المكسر لصخر الأوبسيديان:</vt:lpstr>
      <vt:lpstr>فوائده:</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صخر الأوبسيديان</dc:title>
  <dc:creator>samer BADAWI</dc:creator>
  <cp:lastModifiedBy>samer BADAWI</cp:lastModifiedBy>
  <cp:revision>1</cp:revision>
  <dcterms:created xsi:type="dcterms:W3CDTF">2023-09-22T12:27:25Z</dcterms:created>
  <dcterms:modified xsi:type="dcterms:W3CDTF">2023-09-22T12:39:47Z</dcterms:modified>
</cp:coreProperties>
</file>