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27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3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32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09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3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37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84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227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24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37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04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07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84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0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81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9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3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BD305F9-47D2-4944-8546-3A1199B9AA88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DD1865A-4550-4DF5-8605-26AE838C7C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9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windows/windows-update-faq-8a903416-6f45-0718-f5c7-375e92dddeb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6E5C3-6C95-1C80-BEBC-F237F9883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to act responsible and safely in computer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73987-6D79-9B78-820A-9CB101E57A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By: </a:t>
            </a:r>
            <a:r>
              <a:rPr lang="en-GB" dirty="0" err="1"/>
              <a:t>rita</a:t>
            </a:r>
            <a:r>
              <a:rPr lang="en-GB" dirty="0"/>
              <a:t> qsous 8D</a:t>
            </a:r>
          </a:p>
        </p:txBody>
      </p:sp>
    </p:spTree>
    <p:extLst>
      <p:ext uri="{BB962C8B-B14F-4D97-AF65-F5344CB8AC3E}">
        <p14:creationId xmlns:p14="http://schemas.microsoft.com/office/powerpoint/2010/main" val="202903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2F695B-AF5E-54C7-76F1-5B4A787D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b="1" dirty="0"/>
              <a:t>Why you should be responsible and safe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A65B57-5756-A39A-0A54-389C5B0DC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sz="3600" b="1" dirty="0"/>
              <a:t>Being responsible and safe while using computers can prevent you from getting hacked in a webpage or getting a virus in your computer</a:t>
            </a:r>
          </a:p>
        </p:txBody>
      </p:sp>
    </p:spTree>
    <p:extLst>
      <p:ext uri="{BB962C8B-B14F-4D97-AF65-F5344CB8AC3E}">
        <p14:creationId xmlns:p14="http://schemas.microsoft.com/office/powerpoint/2010/main" val="340346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FB4F-8E0E-760E-C258-C1E6F85E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b="1" i="0" dirty="0">
                <a:solidFill>
                  <a:schemeClr val="tx2">
                    <a:lumMod val="90000"/>
                  </a:schemeClr>
                </a:solidFill>
                <a:effectLst/>
                <a:latin typeface="Helvetica" panose="020B0604020202020204" pitchFamily="34" charset="0"/>
              </a:rPr>
              <a:t>.</a:t>
            </a:r>
            <a:r>
              <a:rPr lang="en-GB" sz="1800" b="0" i="0" dirty="0">
                <a:solidFill>
                  <a:schemeClr val="tx2">
                    <a:lumMod val="90000"/>
                  </a:schemeClr>
                </a:solidFill>
                <a:effectLst/>
                <a:latin typeface="Helvetica" panose="020B0604020202020204" pitchFamily="34" charset="0"/>
              </a:rPr>
              <a:t> </a:t>
            </a:r>
            <a:endParaRPr lang="en-GB" sz="18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46AEE-312B-BC2A-C02B-908DE1CC3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1097279"/>
            <a:ext cx="11816861" cy="5760721"/>
          </a:xfrm>
        </p:spPr>
        <p:txBody>
          <a:bodyPr>
            <a:normAutofit/>
          </a:bodyPr>
          <a:lstStyle/>
          <a:p>
            <a:r>
              <a:rPr lang="en-GB" sz="2000" b="1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Stay up to date:</a:t>
            </a:r>
            <a:r>
              <a:rPr lang="en-GB" sz="2000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 Make sure that you are </a:t>
            </a:r>
            <a:r>
              <a:rPr lang="en-GB" sz="2000" i="0" u="none" strike="noStrike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receiving automatic updates from Windows Update</a:t>
            </a:r>
            <a:r>
              <a:rPr lang="en-GB" sz="2000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, </a:t>
            </a:r>
          </a:p>
          <a:p>
            <a:pPr>
              <a:tabLst>
                <a:tab pos="450850" algn="l"/>
              </a:tabLst>
            </a:pPr>
            <a:r>
              <a:rPr lang="en-GB" sz="2000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I</a:t>
            </a:r>
            <a:r>
              <a:rPr lang="en-GB" sz="2000" b="1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nstall with caution: </a:t>
            </a:r>
            <a:r>
              <a:rPr lang="en-GB" sz="2000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Avoid installing any software from outside your workplace that is not approved or administered by your company</a:t>
            </a:r>
          </a:p>
          <a:p>
            <a:pPr>
              <a:tabLst>
                <a:tab pos="450850" algn="l"/>
              </a:tabLst>
            </a:pPr>
            <a:r>
              <a:rPr lang="en-GB" sz="2000" b="1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Keep strong passwords:</a:t>
            </a:r>
            <a:r>
              <a:rPr lang="en-GB" sz="2000" b="0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 </a:t>
            </a:r>
            <a:r>
              <a:rPr lang="en-GB" sz="2000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If you must use a password, use a strong one. A strong password is at least 13 characters or more</a:t>
            </a:r>
          </a:p>
          <a:p>
            <a:pPr>
              <a:tabLst>
                <a:tab pos="450850" algn="l"/>
              </a:tabLst>
            </a:pPr>
            <a:r>
              <a:rPr lang="en-GB" sz="2000" b="1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Click carefully:</a:t>
            </a:r>
            <a:r>
              <a:rPr lang="en-GB" sz="2000" i="0" dirty="0">
                <a:solidFill>
                  <a:schemeClr val="tx1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 Be mindful of suspicious links. They can appear in email, tweets, posts, online ads, messages, or attachments</a:t>
            </a:r>
          </a:p>
          <a:p>
            <a:pPr>
              <a:tabLst>
                <a:tab pos="450850" algn="l"/>
              </a:tabLst>
            </a:pPr>
            <a:r>
              <a:rPr lang="en-GB" sz="2000" b="1" i="0" dirty="0">
                <a:solidFill>
                  <a:srgbClr val="1E1E1E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Beware of public Wi-Fi:</a:t>
            </a:r>
            <a:r>
              <a:rPr lang="en-GB" sz="2000" b="0" i="0" dirty="0">
                <a:solidFill>
                  <a:srgbClr val="1E1E1E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 </a:t>
            </a:r>
            <a:r>
              <a:rPr lang="en-GB" sz="2000" i="0" dirty="0">
                <a:solidFill>
                  <a:srgbClr val="1E1E1E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If you connect to an unsecured Wi-Fi network with a company device, you’re putting yourself and your company at risk.</a:t>
            </a:r>
          </a:p>
          <a:p>
            <a:pPr>
              <a:tabLst>
                <a:tab pos="450850" algn="l"/>
              </a:tabLst>
            </a:pPr>
            <a:r>
              <a:rPr lang="en-GB" sz="2000" b="1" i="0" dirty="0">
                <a:solidFill>
                  <a:srgbClr val="1E1E1E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Browse the web safely:</a:t>
            </a:r>
            <a:r>
              <a:rPr lang="en-GB" sz="2000" b="0" i="0" dirty="0">
                <a:solidFill>
                  <a:srgbClr val="1E1E1E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 Avoid visiting sites that offer potentially illicit content</a:t>
            </a:r>
          </a:p>
          <a:p>
            <a:pPr>
              <a:tabLst>
                <a:tab pos="450850" algn="l"/>
              </a:tabLst>
            </a:pPr>
            <a:r>
              <a:rPr lang="en-GB" sz="2000" b="1" i="0" dirty="0">
                <a:solidFill>
                  <a:srgbClr val="1E1E1E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Store your data safely</a:t>
            </a:r>
            <a:r>
              <a:rPr lang="en-GB" sz="2000" b="0" i="0" dirty="0">
                <a:solidFill>
                  <a:srgbClr val="1E1E1E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: If your company provides a resource for storing your work such as OneDrive for Business, or SharePoint, you should use that whenever possible rather than storing work only on your local computer.</a:t>
            </a:r>
          </a:p>
          <a:p>
            <a:pPr>
              <a:tabLst>
                <a:tab pos="450850" algn="l"/>
              </a:tabLst>
            </a:pPr>
            <a:r>
              <a:rPr lang="en-GB" sz="2000" b="1" i="0" dirty="0">
                <a:solidFill>
                  <a:srgbClr val="1E1E1E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Ring the alarm:</a:t>
            </a:r>
            <a:r>
              <a:rPr lang="en-GB" sz="2000" b="0" i="0" dirty="0">
                <a:solidFill>
                  <a:srgbClr val="1E1E1E"/>
                </a:solidFill>
                <a:effectLst/>
                <a:highlight>
                  <a:srgbClr val="C0C0C0"/>
                </a:highlight>
                <a:latin typeface="Segoe UI" panose="020B0502040204020203" pitchFamily="34" charset="0"/>
              </a:rPr>
              <a:t> If you’re using your computer and notice something strange, let your company’s IT department know about it.</a:t>
            </a:r>
            <a:endParaRPr lang="en-GB" sz="2000" dirty="0">
              <a:solidFill>
                <a:schemeClr val="tx1"/>
              </a:solidFill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08266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</TotalTime>
  <Words>240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Helvetica</vt:lpstr>
      <vt:lpstr>Segoe UI</vt:lpstr>
      <vt:lpstr>Wingdings 3</vt:lpstr>
      <vt:lpstr>Ion Boardroom</vt:lpstr>
      <vt:lpstr>How to act responsible and safely in computer problems</vt:lpstr>
      <vt:lpstr> Why you should be responsible and safe </vt:lpstr>
      <vt:lpstr>.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act responsible and safely in computer problems</dc:title>
  <dc:creator>leen qsous</dc:creator>
  <cp:lastModifiedBy>leen qsous</cp:lastModifiedBy>
  <cp:revision>1</cp:revision>
  <dcterms:created xsi:type="dcterms:W3CDTF">2023-09-22T11:58:17Z</dcterms:created>
  <dcterms:modified xsi:type="dcterms:W3CDTF">2023-09-22T12:39:07Z</dcterms:modified>
</cp:coreProperties>
</file>