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3" r:id="rId1"/>
  </p:sldMasterIdLst>
  <p:sldIdLst>
    <p:sldId id="256" r:id="rId2"/>
    <p:sldId id="259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73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9BD305F9-47D2-4944-8546-3A1199B9AA88}" type="datetimeFigureOut">
              <a:rPr lang="en-GB" smtClean="0"/>
              <a:t>22/09/2023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3DD1865A-4550-4DF5-8605-26AE838C7C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52791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305F9-47D2-4944-8546-3A1199B9AA88}" type="datetimeFigureOut">
              <a:rPr lang="en-GB" smtClean="0"/>
              <a:t>22/09/2023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1865A-4550-4DF5-8605-26AE838C7C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83362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305F9-47D2-4944-8546-3A1199B9AA88}" type="datetimeFigureOut">
              <a:rPr lang="en-GB" smtClean="0"/>
              <a:t>22/09/2023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1865A-4550-4DF5-8605-26AE838C7C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10321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305F9-47D2-4944-8546-3A1199B9AA88}" type="datetimeFigureOut">
              <a:rPr lang="en-GB" smtClean="0"/>
              <a:t>22/09/2023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1865A-4550-4DF5-8605-26AE838C7C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780947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305F9-47D2-4944-8546-3A1199B9AA88}" type="datetimeFigureOut">
              <a:rPr lang="en-GB" smtClean="0"/>
              <a:t>22/09/2023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1865A-4550-4DF5-8605-26AE838C7C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713484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305F9-47D2-4944-8546-3A1199B9AA88}" type="datetimeFigureOut">
              <a:rPr lang="en-GB" smtClean="0"/>
              <a:t>22/09/2023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1865A-4550-4DF5-8605-26AE838C7C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637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305F9-47D2-4944-8546-3A1199B9AA88}" type="datetimeFigureOut">
              <a:rPr lang="en-GB" smtClean="0"/>
              <a:t>22/09/2023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1865A-4550-4DF5-8605-26AE838C7C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038417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9BD305F9-47D2-4944-8546-3A1199B9AA88}" type="datetimeFigureOut">
              <a:rPr lang="en-GB" smtClean="0"/>
              <a:t>22/09/2023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1865A-4550-4DF5-8605-26AE838C7C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022708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9BD305F9-47D2-4944-8546-3A1199B9AA88}" type="datetimeFigureOut">
              <a:rPr lang="en-GB" smtClean="0"/>
              <a:t>22/09/2023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1865A-4550-4DF5-8605-26AE838C7C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02447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305F9-47D2-4944-8546-3A1199B9AA88}" type="datetimeFigureOut">
              <a:rPr lang="en-GB" smtClean="0"/>
              <a:t>22/09/2023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1865A-4550-4DF5-8605-26AE838C7C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33748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305F9-47D2-4944-8546-3A1199B9AA88}" type="datetimeFigureOut">
              <a:rPr lang="en-GB" smtClean="0"/>
              <a:t>22/09/2023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1865A-4550-4DF5-8605-26AE838C7C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70442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305F9-47D2-4944-8546-3A1199B9AA88}" type="datetimeFigureOut">
              <a:rPr lang="en-GB" smtClean="0"/>
              <a:t>22/09/2023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1865A-4550-4DF5-8605-26AE838C7C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50704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305F9-47D2-4944-8546-3A1199B9AA88}" type="datetimeFigureOut">
              <a:rPr lang="en-GB" smtClean="0"/>
              <a:t>22/09/2023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1865A-4550-4DF5-8605-26AE838C7C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48438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305F9-47D2-4944-8546-3A1199B9AA88}" type="datetimeFigureOut">
              <a:rPr lang="en-GB" smtClean="0"/>
              <a:t>22/09/2023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1865A-4550-4DF5-8605-26AE838C7C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2060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305F9-47D2-4944-8546-3A1199B9AA88}" type="datetimeFigureOut">
              <a:rPr lang="en-GB" smtClean="0"/>
              <a:t>22/09/2023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1865A-4550-4DF5-8605-26AE838C7C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18195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305F9-47D2-4944-8546-3A1199B9AA88}" type="datetimeFigureOut">
              <a:rPr lang="en-GB" smtClean="0"/>
              <a:t>22/09/2023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1865A-4550-4DF5-8605-26AE838C7C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89973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305F9-47D2-4944-8546-3A1199B9AA88}" type="datetimeFigureOut">
              <a:rPr lang="en-GB" smtClean="0"/>
              <a:t>22/09/2023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1865A-4550-4DF5-8605-26AE838C7C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2351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9BD305F9-47D2-4944-8546-3A1199B9AA88}" type="datetimeFigureOut">
              <a:rPr lang="en-GB" smtClean="0"/>
              <a:t>22/09/2023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GB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3DD1865A-4550-4DF5-8605-26AE838C7C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0796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4" r:id="rId1"/>
    <p:sldLayoutId id="2147483775" r:id="rId2"/>
    <p:sldLayoutId id="2147483776" r:id="rId3"/>
    <p:sldLayoutId id="2147483777" r:id="rId4"/>
    <p:sldLayoutId id="2147483778" r:id="rId5"/>
    <p:sldLayoutId id="2147483779" r:id="rId6"/>
    <p:sldLayoutId id="2147483780" r:id="rId7"/>
    <p:sldLayoutId id="2147483781" r:id="rId8"/>
    <p:sldLayoutId id="2147483782" r:id="rId9"/>
    <p:sldLayoutId id="2147483783" r:id="rId10"/>
    <p:sldLayoutId id="2147483784" r:id="rId11"/>
    <p:sldLayoutId id="2147483785" r:id="rId12"/>
    <p:sldLayoutId id="2147483786" r:id="rId13"/>
    <p:sldLayoutId id="2147483787" r:id="rId14"/>
    <p:sldLayoutId id="2147483788" r:id="rId15"/>
    <p:sldLayoutId id="2147483789" r:id="rId16"/>
    <p:sldLayoutId id="2147483790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support.microsoft.com/en-us/windows/windows-update-faq-8a903416-6f45-0718-f5c7-375e92dddeb2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26E5C3-6C95-1C80-BEBC-F237F988399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How to act responsible and safely in computer problems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A973987-6D79-9B78-820A-9CB101E57AF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By: </a:t>
            </a:r>
            <a:r>
              <a:rPr lang="en-GB" dirty="0" err="1"/>
              <a:t>rita</a:t>
            </a:r>
            <a:r>
              <a:rPr lang="en-GB" dirty="0"/>
              <a:t> qsous 8D</a:t>
            </a:r>
          </a:p>
        </p:txBody>
      </p:sp>
    </p:spTree>
    <p:extLst>
      <p:ext uri="{BB962C8B-B14F-4D97-AF65-F5344CB8AC3E}">
        <p14:creationId xmlns:p14="http://schemas.microsoft.com/office/powerpoint/2010/main" val="20290369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FA2F695B-AF5E-54C7-76F1-5B4A787DF1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 </a:t>
            </a:r>
            <a:r>
              <a:rPr lang="en-GB" b="1" dirty="0"/>
              <a:t>Why you should be responsible and safe 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21A65B57-5756-A39A-0A54-389C5B0DC4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 </a:t>
            </a:r>
            <a:r>
              <a:rPr lang="en-GB" sz="3600" b="1" dirty="0"/>
              <a:t>Being responsible and safe while using computers can prevent you from getting hacked in a webpage or getting a virus in your computer</a:t>
            </a:r>
          </a:p>
        </p:txBody>
      </p:sp>
    </p:spTree>
    <p:extLst>
      <p:ext uri="{BB962C8B-B14F-4D97-AF65-F5344CB8AC3E}">
        <p14:creationId xmlns:p14="http://schemas.microsoft.com/office/powerpoint/2010/main" val="34034673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ECFB4F-8E0E-760E-C258-C1E6F85EBD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GB" sz="1800" b="1" i="0" dirty="0">
                <a:solidFill>
                  <a:schemeClr val="tx2">
                    <a:lumMod val="90000"/>
                  </a:schemeClr>
                </a:solidFill>
                <a:effectLst/>
                <a:latin typeface="Helvetica" panose="020B0604020202020204" pitchFamily="34" charset="0"/>
              </a:rPr>
              <a:t>.</a:t>
            </a:r>
            <a:r>
              <a:rPr lang="en-GB" sz="1800" b="0" i="0" dirty="0">
                <a:solidFill>
                  <a:schemeClr val="tx2">
                    <a:lumMod val="90000"/>
                  </a:schemeClr>
                </a:solidFill>
                <a:effectLst/>
                <a:latin typeface="Helvetica" panose="020B0604020202020204" pitchFamily="34" charset="0"/>
              </a:rPr>
              <a:t> </a:t>
            </a:r>
            <a:endParaRPr lang="en-GB" sz="1800" b="1" dirty="0">
              <a:solidFill>
                <a:schemeClr val="tx2">
                  <a:lumMod val="90000"/>
                </a:schemeClr>
              </a:solidFill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4846AEE-312B-BC2A-C02B-908DE1CC3B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203" y="1097279"/>
            <a:ext cx="11816861" cy="5760721"/>
          </a:xfrm>
        </p:spPr>
        <p:txBody>
          <a:bodyPr>
            <a:normAutofit/>
          </a:bodyPr>
          <a:lstStyle/>
          <a:p>
            <a:r>
              <a:rPr lang="en-GB" sz="2000" b="1" i="0" dirty="0">
                <a:solidFill>
                  <a:schemeClr val="tx1"/>
                </a:solidFill>
                <a:effectLst/>
                <a:highlight>
                  <a:srgbClr val="C0C0C0"/>
                </a:highlight>
                <a:latin typeface="Segoe UI" panose="020B0502040204020203" pitchFamily="34" charset="0"/>
              </a:rPr>
              <a:t>Stay up to date:</a:t>
            </a:r>
            <a:r>
              <a:rPr lang="en-GB" sz="2000" i="0" dirty="0">
                <a:solidFill>
                  <a:schemeClr val="tx1"/>
                </a:solidFill>
                <a:effectLst/>
                <a:highlight>
                  <a:srgbClr val="C0C0C0"/>
                </a:highlight>
                <a:latin typeface="Segoe UI" panose="020B0502040204020203" pitchFamily="34" charset="0"/>
              </a:rPr>
              <a:t> Make sure that you are </a:t>
            </a:r>
            <a:r>
              <a:rPr lang="en-GB" sz="2000" i="0" u="none" strike="noStrike" dirty="0">
                <a:solidFill>
                  <a:schemeClr val="tx1"/>
                </a:solidFill>
                <a:effectLst/>
                <a:highlight>
                  <a:srgbClr val="C0C0C0"/>
                </a:highlight>
                <a:latin typeface="Segoe UI" panose="020B0502040204020203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receiving automatic updates from Windows Update</a:t>
            </a:r>
            <a:r>
              <a:rPr lang="en-GB" sz="2000" i="0" dirty="0">
                <a:solidFill>
                  <a:schemeClr val="tx1"/>
                </a:solidFill>
                <a:effectLst/>
                <a:highlight>
                  <a:srgbClr val="C0C0C0"/>
                </a:highlight>
                <a:latin typeface="Segoe UI" panose="020B0502040204020203" pitchFamily="34" charset="0"/>
              </a:rPr>
              <a:t>, </a:t>
            </a:r>
          </a:p>
          <a:p>
            <a:pPr>
              <a:tabLst>
                <a:tab pos="450850" algn="l"/>
              </a:tabLst>
            </a:pPr>
            <a:r>
              <a:rPr lang="en-GB" sz="2000" i="0" dirty="0">
                <a:solidFill>
                  <a:schemeClr val="tx1"/>
                </a:solidFill>
                <a:effectLst/>
                <a:highlight>
                  <a:srgbClr val="C0C0C0"/>
                </a:highlight>
                <a:latin typeface="Segoe UI" panose="020B0502040204020203" pitchFamily="34" charset="0"/>
              </a:rPr>
              <a:t>I</a:t>
            </a:r>
            <a:r>
              <a:rPr lang="en-GB" sz="2000" b="1" i="0" dirty="0">
                <a:solidFill>
                  <a:schemeClr val="tx1"/>
                </a:solidFill>
                <a:effectLst/>
                <a:highlight>
                  <a:srgbClr val="C0C0C0"/>
                </a:highlight>
                <a:latin typeface="Segoe UI" panose="020B0502040204020203" pitchFamily="34" charset="0"/>
              </a:rPr>
              <a:t>nstall with caution: </a:t>
            </a:r>
            <a:r>
              <a:rPr lang="en-GB" sz="2000" i="0" dirty="0">
                <a:solidFill>
                  <a:schemeClr val="tx1"/>
                </a:solidFill>
                <a:effectLst/>
                <a:highlight>
                  <a:srgbClr val="C0C0C0"/>
                </a:highlight>
                <a:latin typeface="Segoe UI" panose="020B0502040204020203" pitchFamily="34" charset="0"/>
              </a:rPr>
              <a:t>Avoid installing any software from outside your workplace that is not approved or administered by your company</a:t>
            </a:r>
          </a:p>
          <a:p>
            <a:pPr>
              <a:tabLst>
                <a:tab pos="450850" algn="l"/>
              </a:tabLst>
            </a:pPr>
            <a:r>
              <a:rPr lang="en-GB" sz="2000" b="1" i="0" dirty="0">
                <a:solidFill>
                  <a:schemeClr val="tx1"/>
                </a:solidFill>
                <a:effectLst/>
                <a:highlight>
                  <a:srgbClr val="C0C0C0"/>
                </a:highlight>
                <a:latin typeface="Segoe UI" panose="020B0502040204020203" pitchFamily="34" charset="0"/>
              </a:rPr>
              <a:t>Keep strong passwords:</a:t>
            </a:r>
            <a:r>
              <a:rPr lang="en-GB" sz="2000" b="0" i="0" dirty="0">
                <a:solidFill>
                  <a:schemeClr val="tx1"/>
                </a:solidFill>
                <a:effectLst/>
                <a:highlight>
                  <a:srgbClr val="C0C0C0"/>
                </a:highlight>
                <a:latin typeface="Segoe UI" panose="020B0502040204020203" pitchFamily="34" charset="0"/>
              </a:rPr>
              <a:t> </a:t>
            </a:r>
            <a:r>
              <a:rPr lang="en-GB" sz="2000" i="0" dirty="0">
                <a:solidFill>
                  <a:schemeClr val="tx1"/>
                </a:solidFill>
                <a:effectLst/>
                <a:highlight>
                  <a:srgbClr val="C0C0C0"/>
                </a:highlight>
                <a:latin typeface="Segoe UI" panose="020B0502040204020203" pitchFamily="34" charset="0"/>
              </a:rPr>
              <a:t>If you must use a password, use a strong one. A strong password is at least 13 characters or more</a:t>
            </a:r>
          </a:p>
          <a:p>
            <a:pPr>
              <a:tabLst>
                <a:tab pos="450850" algn="l"/>
              </a:tabLst>
            </a:pPr>
            <a:r>
              <a:rPr lang="en-GB" sz="2000" b="1" i="0" dirty="0">
                <a:solidFill>
                  <a:schemeClr val="tx1"/>
                </a:solidFill>
                <a:effectLst/>
                <a:highlight>
                  <a:srgbClr val="C0C0C0"/>
                </a:highlight>
                <a:latin typeface="Segoe UI" panose="020B0502040204020203" pitchFamily="34" charset="0"/>
              </a:rPr>
              <a:t>Click carefully:</a:t>
            </a:r>
            <a:r>
              <a:rPr lang="en-GB" sz="2000" i="0" dirty="0">
                <a:solidFill>
                  <a:schemeClr val="tx1"/>
                </a:solidFill>
                <a:effectLst/>
                <a:highlight>
                  <a:srgbClr val="C0C0C0"/>
                </a:highlight>
                <a:latin typeface="Segoe UI" panose="020B0502040204020203" pitchFamily="34" charset="0"/>
              </a:rPr>
              <a:t> Be mindful of suspicious links. They can appear in email, tweets, posts, online ads, messages, or attachments</a:t>
            </a:r>
          </a:p>
          <a:p>
            <a:pPr>
              <a:tabLst>
                <a:tab pos="450850" algn="l"/>
              </a:tabLst>
            </a:pPr>
            <a:r>
              <a:rPr lang="en-GB" sz="2000" b="1" i="0" dirty="0">
                <a:solidFill>
                  <a:srgbClr val="1E1E1E"/>
                </a:solidFill>
                <a:effectLst/>
                <a:highlight>
                  <a:srgbClr val="C0C0C0"/>
                </a:highlight>
                <a:latin typeface="Segoe UI" panose="020B0502040204020203" pitchFamily="34" charset="0"/>
              </a:rPr>
              <a:t>Beware of public Wi-Fi:</a:t>
            </a:r>
            <a:r>
              <a:rPr lang="en-GB" sz="2000" b="0" i="0" dirty="0">
                <a:solidFill>
                  <a:srgbClr val="1E1E1E"/>
                </a:solidFill>
                <a:effectLst/>
                <a:highlight>
                  <a:srgbClr val="C0C0C0"/>
                </a:highlight>
                <a:latin typeface="Segoe UI" panose="020B0502040204020203" pitchFamily="34" charset="0"/>
              </a:rPr>
              <a:t> </a:t>
            </a:r>
            <a:r>
              <a:rPr lang="en-GB" sz="2000" i="0" dirty="0">
                <a:solidFill>
                  <a:srgbClr val="1E1E1E"/>
                </a:solidFill>
                <a:effectLst/>
                <a:highlight>
                  <a:srgbClr val="C0C0C0"/>
                </a:highlight>
                <a:latin typeface="Segoe UI" panose="020B0502040204020203" pitchFamily="34" charset="0"/>
              </a:rPr>
              <a:t>If you connect to an unsecured Wi-Fi network with a company device, you’re putting yourself and your company at risk.</a:t>
            </a:r>
          </a:p>
          <a:p>
            <a:pPr>
              <a:tabLst>
                <a:tab pos="450850" algn="l"/>
              </a:tabLst>
            </a:pPr>
            <a:r>
              <a:rPr lang="en-GB" sz="2000" b="1" i="0" dirty="0">
                <a:solidFill>
                  <a:srgbClr val="1E1E1E"/>
                </a:solidFill>
                <a:effectLst/>
                <a:highlight>
                  <a:srgbClr val="C0C0C0"/>
                </a:highlight>
                <a:latin typeface="Segoe UI" panose="020B0502040204020203" pitchFamily="34" charset="0"/>
              </a:rPr>
              <a:t>Browse the web safely:</a:t>
            </a:r>
            <a:r>
              <a:rPr lang="en-GB" sz="2000" b="0" i="0" dirty="0">
                <a:solidFill>
                  <a:srgbClr val="1E1E1E"/>
                </a:solidFill>
                <a:effectLst/>
                <a:highlight>
                  <a:srgbClr val="C0C0C0"/>
                </a:highlight>
                <a:latin typeface="Segoe UI" panose="020B0502040204020203" pitchFamily="34" charset="0"/>
              </a:rPr>
              <a:t> Avoid visiting sites that offer potentially illicit content</a:t>
            </a:r>
          </a:p>
          <a:p>
            <a:pPr>
              <a:tabLst>
                <a:tab pos="450850" algn="l"/>
              </a:tabLst>
            </a:pPr>
            <a:r>
              <a:rPr lang="en-GB" sz="2000" b="1" i="0" dirty="0">
                <a:solidFill>
                  <a:srgbClr val="1E1E1E"/>
                </a:solidFill>
                <a:effectLst/>
                <a:highlight>
                  <a:srgbClr val="C0C0C0"/>
                </a:highlight>
                <a:latin typeface="Segoe UI" panose="020B0502040204020203" pitchFamily="34" charset="0"/>
              </a:rPr>
              <a:t>Store your data safely</a:t>
            </a:r>
            <a:r>
              <a:rPr lang="en-GB" sz="2000" b="0" i="0" dirty="0">
                <a:solidFill>
                  <a:srgbClr val="1E1E1E"/>
                </a:solidFill>
                <a:effectLst/>
                <a:highlight>
                  <a:srgbClr val="C0C0C0"/>
                </a:highlight>
                <a:latin typeface="Segoe UI" panose="020B0502040204020203" pitchFamily="34" charset="0"/>
              </a:rPr>
              <a:t>: If your company provides a resource for storing your work such as OneDrive for Business, or SharePoint, you should use that whenever possible rather than storing work only on your local computer.</a:t>
            </a:r>
          </a:p>
          <a:p>
            <a:pPr>
              <a:tabLst>
                <a:tab pos="450850" algn="l"/>
              </a:tabLst>
            </a:pPr>
            <a:r>
              <a:rPr lang="en-GB" sz="2000" b="1" i="0" dirty="0">
                <a:solidFill>
                  <a:srgbClr val="1E1E1E"/>
                </a:solidFill>
                <a:effectLst/>
                <a:highlight>
                  <a:srgbClr val="C0C0C0"/>
                </a:highlight>
                <a:latin typeface="Segoe UI" panose="020B0502040204020203" pitchFamily="34" charset="0"/>
              </a:rPr>
              <a:t>Ring the alarm:</a:t>
            </a:r>
            <a:r>
              <a:rPr lang="en-GB" sz="2000" b="0" i="0" dirty="0">
                <a:solidFill>
                  <a:srgbClr val="1E1E1E"/>
                </a:solidFill>
                <a:effectLst/>
                <a:highlight>
                  <a:srgbClr val="C0C0C0"/>
                </a:highlight>
                <a:latin typeface="Segoe UI" panose="020B0502040204020203" pitchFamily="34" charset="0"/>
              </a:rPr>
              <a:t> If you’re using your computer and notice something strange, let your company’s IT department know about it.</a:t>
            </a:r>
            <a:endParaRPr lang="en-GB" sz="2000" dirty="0">
              <a:solidFill>
                <a:schemeClr val="tx1"/>
              </a:solidFill>
              <a:highlight>
                <a:srgbClr val="C0C0C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100826637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40</TotalTime>
  <Words>240</Words>
  <Application>Microsoft Office PowerPoint</Application>
  <PresentationFormat>Widescreen</PresentationFormat>
  <Paragraphs>13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Century Gothic</vt:lpstr>
      <vt:lpstr>Helvetica</vt:lpstr>
      <vt:lpstr>Segoe UI</vt:lpstr>
      <vt:lpstr>Wingdings 3</vt:lpstr>
      <vt:lpstr>Ion Boardroom</vt:lpstr>
      <vt:lpstr>How to act responsible and safely in computer problems</vt:lpstr>
      <vt:lpstr> Why you should be responsible and safe </vt:lpstr>
      <vt:lpstr>. 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to act responsible and safely in computer problems</dc:title>
  <dc:creator>leen qsous</dc:creator>
  <cp:lastModifiedBy>leen qsous</cp:lastModifiedBy>
  <cp:revision>1</cp:revision>
  <dcterms:created xsi:type="dcterms:W3CDTF">2023-09-22T11:58:17Z</dcterms:created>
  <dcterms:modified xsi:type="dcterms:W3CDTF">2023-09-22T12:39:07Z</dcterms:modified>
</cp:coreProperties>
</file>