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ADE27-D17F-42A0-8FA3-16FD78EB658A}" v="20" dt="2023-09-22T12:28:42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6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6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9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6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0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3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6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FB3928D-C001-41E6-901D-9D80C2CB58A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83F0A66-08CE-4ED2-BE07-E7BDB47D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3A2B-F0ED-EE4B-9E39-04F33337B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Safety when solving computer problems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202BE-4F54-EE5E-CF22-0147C3E6B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Mohammed Mustafa</a:t>
            </a:r>
          </a:p>
        </p:txBody>
      </p:sp>
    </p:spTree>
    <p:extLst>
      <p:ext uri="{BB962C8B-B14F-4D97-AF65-F5344CB8AC3E}">
        <p14:creationId xmlns:p14="http://schemas.microsoft.com/office/powerpoint/2010/main" val="32884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F859-8D6E-0509-17FC-DC024617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58825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+mj-lt"/>
              <a:buAutoNum type="arabicPeriod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n-US" sz="2200" dirty="0">
                <a:solidFill>
                  <a:srgbClr val="202124"/>
                </a:solidFill>
                <a:latin typeface="+mj-lt"/>
              </a:rPr>
              <a:t>C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+mj-lt"/>
              </a:rPr>
              <a:t>heck your Wi-Fi settings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76571-51CA-6523-A241-A0BA684F4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4" y="1832756"/>
            <a:ext cx="10515600" cy="44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B5582F-F4DA-2B00-0C39-ADACD2C59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4" r="32205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4130-158F-FA7F-30FA-28127DC9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j-lt"/>
              </a:rPr>
              <a:t>2. </a:t>
            </a:r>
            <a:r>
              <a:rPr lang="en-US" sz="2200" b="0" i="0" dirty="0">
                <a:effectLst/>
                <a:latin typeface="+mj-lt"/>
              </a:rPr>
              <a:t>Check Your Access Points (switch off before connecting and disconnecting to main electricity cable)</a:t>
            </a:r>
          </a:p>
          <a:p>
            <a:pPr marL="0" indent="0">
              <a:buNone/>
            </a:pPr>
            <a:endParaRPr lang="en-US" b="0" i="0" dirty="0">
              <a:effectLst/>
              <a:latin typeface="Google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2BA99-233E-365B-9A7E-BFE9CC132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98" r="17860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CD27-28B7-3991-AD4F-F885488B8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j-lt"/>
              </a:rPr>
              <a:t>3. </a:t>
            </a:r>
            <a:r>
              <a:rPr lang="en-US" sz="2200" b="0" i="0" dirty="0">
                <a:effectLst/>
                <a:latin typeface="+mj-lt"/>
              </a:rPr>
              <a:t>Go Around Obstacles and restart router make sure not to open the computer case or any device</a:t>
            </a:r>
          </a:p>
          <a:p>
            <a:pPr marL="0" indent="0">
              <a:buNone/>
            </a:pPr>
            <a:endParaRPr lang="en-US" b="0" i="0" dirty="0">
              <a:effectLst/>
              <a:latin typeface="Google San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95974B-0AAA-85C9-336E-35A6D9339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71" r="28006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C1E77-2F2D-3C78-F81A-6CE8B8CE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4. Check if cables are connected or disconnect the cables if you need to move the device </a:t>
            </a:r>
          </a:p>
          <a:p>
            <a:pPr marL="0" indent="0">
              <a:buNone/>
            </a:pPr>
            <a:r>
              <a:rPr lang="en-US" sz="2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54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19D62-B79A-C3A6-F3A4-BE0123020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1" r="123" b="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2638-C809-2005-8CAA-6508D2F7A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5. Don’t lift heavy equipment and always ask a grown up for help</a:t>
            </a:r>
          </a:p>
        </p:txBody>
      </p:sp>
    </p:spTree>
    <p:extLst>
      <p:ext uri="{BB962C8B-B14F-4D97-AF65-F5344CB8AC3E}">
        <p14:creationId xmlns:p14="http://schemas.microsoft.com/office/powerpoint/2010/main" val="34681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21</TotalTime>
  <Words>83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Google Sans</vt:lpstr>
      <vt:lpstr>Parcel</vt:lpstr>
      <vt:lpstr>Safety when solving computer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when solving computer problems</dc:title>
  <dc:creator>Mohammed Mustafa</dc:creator>
  <cp:lastModifiedBy>Mohammed Mustafa</cp:lastModifiedBy>
  <cp:revision>2</cp:revision>
  <dcterms:created xsi:type="dcterms:W3CDTF">2023-09-22T12:06:58Z</dcterms:created>
  <dcterms:modified xsi:type="dcterms:W3CDTF">2023-09-22T12:32:10Z</dcterms:modified>
</cp:coreProperties>
</file>