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p:scale>
          <a:sx n="69" d="100"/>
          <a:sy n="6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dirty="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9/22/2023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9/22/2023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9/22/2023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9/22/2023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9/22/2023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1480828-6983-48AD-9E27-CBD3696F837E}" type="datetimeFigureOut">
              <a:rPr lang="en-US" dirty="0"/>
              <a:t>9/22/2023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C5EFB91-0324-450E-B17F-36DC0ECCE413}" type="datetimeFigureOut">
              <a:rPr lang="en-US" dirty="0"/>
              <a:t>9/22/2023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9/22/2023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7488" y="1281268"/>
            <a:ext cx="9966960" cy="3035808"/>
          </a:xfrm>
        </p:spPr>
        <p:txBody>
          <a:bodyPr/>
          <a:lstStyle/>
          <a:p>
            <a:r>
              <a:rPr lang="en-US" sz="4000" dirty="0" smtClean="0"/>
              <a:t>How to be responsible and safe when solving computer problems</a:t>
            </a:r>
            <a:endParaRPr lang="en-US" sz="4000" dirty="0"/>
          </a:p>
        </p:txBody>
      </p:sp>
      <p:sp>
        <p:nvSpPr>
          <p:cNvPr id="3" name="Subtitle 2"/>
          <p:cNvSpPr>
            <a:spLocks noGrp="1"/>
          </p:cNvSpPr>
          <p:nvPr>
            <p:ph type="subTitle" idx="1"/>
          </p:nvPr>
        </p:nvSpPr>
        <p:spPr/>
        <p:txBody>
          <a:bodyPr/>
          <a:lstStyle/>
          <a:p>
            <a:r>
              <a:rPr lang="en-US" dirty="0" err="1" smtClean="0"/>
              <a:t>By:tina</a:t>
            </a:r>
            <a:r>
              <a:rPr lang="en-US" dirty="0" smtClean="0"/>
              <a:t> ghawi </a:t>
            </a:r>
            <a:endParaRPr lang="en-US" dirty="0"/>
          </a:p>
        </p:txBody>
      </p:sp>
    </p:spTree>
    <p:extLst>
      <p:ext uri="{BB962C8B-B14F-4D97-AF65-F5344CB8AC3E}">
        <p14:creationId xmlns:p14="http://schemas.microsoft.com/office/powerpoint/2010/main" val="3109802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network problems </a:t>
            </a:r>
            <a:endParaRPr lang="en-US" dirty="0"/>
          </a:p>
        </p:txBody>
      </p:sp>
      <p:sp>
        <p:nvSpPr>
          <p:cNvPr id="3" name="Content Placeholder 2"/>
          <p:cNvSpPr>
            <a:spLocks noGrp="1"/>
          </p:cNvSpPr>
          <p:nvPr>
            <p:ph idx="1"/>
          </p:nvPr>
        </p:nvSpPr>
        <p:spPr/>
        <p:txBody>
          <a:bodyPr/>
          <a:lstStyle/>
          <a:p>
            <a:pPr marL="0" indent="0">
              <a:buNone/>
            </a:pPr>
            <a:r>
              <a:rPr lang="en-US" dirty="0"/>
              <a:t>You will be working with electrical machinery when resolving computer issues. Your safety is your first priority. Always abide by your school's computer usage guidelines. Before attempting to fix issues with your home network, always check with your parents. </a:t>
            </a:r>
          </a:p>
        </p:txBody>
      </p:sp>
      <p:pic>
        <p:nvPicPr>
          <p:cNvPr id="4" name="Picture 3"/>
          <p:cNvPicPr>
            <a:picLocks noChangeAspect="1"/>
          </p:cNvPicPr>
          <p:nvPr/>
        </p:nvPicPr>
        <p:blipFill>
          <a:blip r:embed="rId2"/>
          <a:stretch>
            <a:fillRect/>
          </a:stretch>
        </p:blipFill>
        <p:spPr>
          <a:xfrm>
            <a:off x="6099048" y="3063152"/>
            <a:ext cx="5356094" cy="3573175"/>
          </a:xfrm>
          <a:prstGeom prst="rect">
            <a:avLst/>
          </a:prstGeom>
        </p:spPr>
      </p:pic>
    </p:spTree>
    <p:extLst>
      <p:ext uri="{BB962C8B-B14F-4D97-AF65-F5344CB8AC3E}">
        <p14:creationId xmlns:p14="http://schemas.microsoft.com/office/powerpoint/2010/main" val="41512610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rules you should follow:</a:t>
            </a:r>
            <a:endParaRPr lang="en-US" dirty="0"/>
          </a:p>
        </p:txBody>
      </p:sp>
      <p:sp>
        <p:nvSpPr>
          <p:cNvPr id="3" name="Content Placeholder 2"/>
          <p:cNvSpPr>
            <a:spLocks noGrp="1"/>
          </p:cNvSpPr>
          <p:nvPr>
            <p:ph idx="1"/>
          </p:nvPr>
        </p:nvSpPr>
        <p:spPr>
          <a:xfrm>
            <a:off x="921327" y="1844318"/>
            <a:ext cx="10058400" cy="4050792"/>
          </a:xfrm>
        </p:spPr>
        <p:txBody>
          <a:bodyPr/>
          <a:lstStyle/>
          <a:p>
            <a:r>
              <a:rPr lang="en-US" dirty="0"/>
              <a:t>Prior to connecting or detaching a mains electrical cable, turn off all power outlets at the wall. </a:t>
            </a:r>
            <a:endParaRPr lang="en-US" dirty="0" smtClean="0"/>
          </a:p>
          <a:p>
            <a:r>
              <a:rPr lang="en-US" dirty="0"/>
              <a:t>keep the case of your computer or other device closed. </a:t>
            </a:r>
            <a:endParaRPr lang="en-US" dirty="0" smtClean="0"/>
          </a:p>
          <a:p>
            <a:r>
              <a:rPr lang="en-US" dirty="0"/>
              <a:t>Never force a cable or component into place or out of it</a:t>
            </a:r>
            <a:r>
              <a:rPr lang="en-US" dirty="0" smtClean="0"/>
              <a:t>.</a:t>
            </a:r>
          </a:p>
          <a:p>
            <a:r>
              <a:rPr lang="en-US" dirty="0"/>
              <a:t>Before attempting to relocate an equipment, such as a printer, check sure all cords are cut. </a:t>
            </a:r>
            <a:endParaRPr lang="en-US" dirty="0" smtClean="0"/>
          </a:p>
          <a:p>
            <a:r>
              <a:rPr lang="en-US" dirty="0"/>
              <a:t>Never lift heavy objects on your own. </a:t>
            </a:r>
            <a:endParaRPr lang="en-US" dirty="0" smtClean="0"/>
          </a:p>
          <a:p>
            <a:r>
              <a:rPr lang="en-US" dirty="0"/>
              <a:t>When in doubt, STOP and seek assistance.</a:t>
            </a:r>
          </a:p>
        </p:txBody>
      </p:sp>
      <p:pic>
        <p:nvPicPr>
          <p:cNvPr id="4" name="Picture 3"/>
          <p:cNvPicPr>
            <a:picLocks noChangeAspect="1"/>
          </p:cNvPicPr>
          <p:nvPr/>
        </p:nvPicPr>
        <p:blipFill>
          <a:blip r:embed="rId2"/>
          <a:stretch>
            <a:fillRect/>
          </a:stretch>
        </p:blipFill>
        <p:spPr>
          <a:xfrm>
            <a:off x="8405830" y="3886200"/>
            <a:ext cx="2722418" cy="2722418"/>
          </a:xfrm>
          <a:prstGeom prst="rect">
            <a:avLst/>
          </a:prstGeom>
        </p:spPr>
      </p:pic>
    </p:spTree>
    <p:extLst>
      <p:ext uri="{BB962C8B-B14F-4D97-AF65-F5344CB8AC3E}">
        <p14:creationId xmlns:p14="http://schemas.microsoft.com/office/powerpoint/2010/main" val="38215434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hazard</a:t>
            </a:r>
            <a:endParaRPr lang="en-US" dirty="0"/>
          </a:p>
        </p:txBody>
      </p:sp>
      <p:sp>
        <p:nvSpPr>
          <p:cNvPr id="3" name="Content Placeholder 2"/>
          <p:cNvSpPr>
            <a:spLocks noGrp="1"/>
          </p:cNvSpPr>
          <p:nvPr>
            <p:ph idx="1"/>
          </p:nvPr>
        </p:nvSpPr>
        <p:spPr/>
        <p:txBody>
          <a:bodyPr/>
          <a:lstStyle/>
          <a:p>
            <a:r>
              <a:rPr lang="en-US" dirty="0"/>
              <a:t>Electric shock and burns from contact with live parts are the two main risks of working with electricity. harm caused by arcing, which occurs when electricity leaps from one circuit to another. fire caused by improper electrical installations or equipment.</a:t>
            </a:r>
          </a:p>
        </p:txBody>
      </p:sp>
      <p:pic>
        <p:nvPicPr>
          <p:cNvPr id="4" name="Picture 3"/>
          <p:cNvPicPr>
            <a:picLocks noChangeAspect="1"/>
          </p:cNvPicPr>
          <p:nvPr/>
        </p:nvPicPr>
        <p:blipFill>
          <a:blip r:embed="rId2"/>
          <a:stretch>
            <a:fillRect/>
          </a:stretch>
        </p:blipFill>
        <p:spPr>
          <a:xfrm>
            <a:off x="6215495" y="3248025"/>
            <a:ext cx="5385796" cy="3291320"/>
          </a:xfrm>
          <a:prstGeom prst="rect">
            <a:avLst/>
          </a:prstGeom>
        </p:spPr>
      </p:pic>
    </p:spTree>
    <p:extLst>
      <p:ext uri="{BB962C8B-B14F-4D97-AF65-F5344CB8AC3E}">
        <p14:creationId xmlns:p14="http://schemas.microsoft.com/office/powerpoint/2010/main" val="25023077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Wood Type</Template>
  <TotalTime>27</TotalTime>
  <Words>190</Words>
  <Application>Microsoft Office PowerPoint</Application>
  <PresentationFormat>Widescreen</PresentationFormat>
  <Paragraphs>13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Georgia</vt:lpstr>
      <vt:lpstr>Trebuchet MS</vt:lpstr>
      <vt:lpstr>Wingdings</vt:lpstr>
      <vt:lpstr>Wood Type</vt:lpstr>
      <vt:lpstr>How to be responsible and safe when solving computer problems</vt:lpstr>
      <vt:lpstr>Solving network problems </vt:lpstr>
      <vt:lpstr>Safety rules you should follow:</vt:lpstr>
      <vt:lpstr>Electrical hazard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be responsible and safe when solving computer problems</dc:title>
  <dc:creator>sabeen ghawi</dc:creator>
  <cp:lastModifiedBy>sabeen ghawi</cp:lastModifiedBy>
  <cp:revision>3</cp:revision>
  <dcterms:created xsi:type="dcterms:W3CDTF">2023-09-22T11:41:37Z</dcterms:created>
  <dcterms:modified xsi:type="dcterms:W3CDTF">2023-09-22T12:08:47Z</dcterms:modified>
</cp:coreProperties>
</file>