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58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8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9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4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38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9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7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1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87B369-88C7-4A3D-B850-B0046BC31875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502588-5997-4301-B2B7-C8E09D357B0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48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entrepreneurs.blogspot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version-converter-calculator.com/wiki/Open_source_https_now_a_realit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261650&amp;picture=antivirus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boomers.com/how-secure-is-my-password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6F51C-3511-C385-94D8-CCC91D8473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Staying Safe Online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05A7C-1AFA-7759-47D2-E67119268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Carol Alamat 8D</a:t>
            </a:r>
          </a:p>
        </p:txBody>
      </p:sp>
    </p:spTree>
    <p:extLst>
      <p:ext uri="{BB962C8B-B14F-4D97-AF65-F5344CB8AC3E}">
        <p14:creationId xmlns:p14="http://schemas.microsoft.com/office/powerpoint/2010/main" val="24569195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CAF6-82E0-1E30-F42C-4F2E0466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Never open E-mails from unknown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0D96E-D7C4-E0A5-86FD-F3925FF33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Before opening email messages, consider if a sender is trustworthy.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Use caution when opening an email from an unknown sender who may wish to harm your computer or steal your identity.</a:t>
            </a:r>
          </a:p>
          <a:p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83F989-147A-09D5-BF89-E16EBA854A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99319" y="3216358"/>
            <a:ext cx="3868903" cy="32256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95374D-E044-A84F-626D-7A15FD171F86}"/>
              </a:ext>
            </a:extLst>
          </p:cNvPr>
          <p:cNvSpPr txBox="1"/>
          <p:nvPr/>
        </p:nvSpPr>
        <p:spPr>
          <a:xfrm>
            <a:off x="7399319" y="6665822"/>
            <a:ext cx="38689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newsentrepreneurs.blogspot.com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-sa/3.0/"/>
              </a:rPr>
              <a:t>CC BY-SA-NC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28570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D89B3-D525-7BD7-E589-1B96B45FC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Software Updated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AA256-A154-8417-E97D-4C9A9E311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To minimize the risk of malware infection or security breach.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The latest software update will provide the latest security patches, the best performance, and also make it harder for hackers to hack into your device.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6705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F6795-74E6-422D-3C99-A501F1C2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Never open unsecure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A5296-AEAD-2AA9-C256-883E8A9C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Check if there is a lock at the beginning of the website, that determines that the website is safe and secure for use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Check if it begins with “Https", the S stands for secure.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1D46A4-2D85-DEDD-3E5A-F47E66871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53232" y="3868322"/>
            <a:ext cx="4836356" cy="241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48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37E43-B2B0-6A0F-8BA1-67F980688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 an antivirus and keep it updated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3F4F7-011A-66D9-E9CD-C9CE83B0F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Antivirus software is a vital component of your overall online and computer security strategy in its protection that </a:t>
            </a:r>
            <a:r>
              <a:rPr lang="en-US" sz="2800" b="0" i="0" dirty="0">
                <a:solidFill>
                  <a:srgbClr val="040C28"/>
                </a:solidFill>
                <a:effectLst/>
                <a:latin typeface="Google Sans"/>
              </a:rPr>
              <a:t>helps safeguard against data and security breaches along with other cyberthreats</a:t>
            </a: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. When looked at simply, a computer virus is similar to a flu virus.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C3C787-1AE3-A4E7-2B39-8DBC258F0D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80623" y="3429000"/>
            <a:ext cx="3973200" cy="301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72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2A25E-AFB7-0F6E-E9BB-3C7C2856C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strong password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F87F2-7008-2CD7-ED78-8CB560B7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Change passwords frequently.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Use upper and lower case letters.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Numbers and special characters.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Password should be at least 8 characters(number and letters).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Don’t use common sequence numbers, birthdates and family names.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Use a two step authentication ,whereby the sight will send you a code to your device for security.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8D9C8B-318A-91F4-A8B4-152FB2261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58928" y="372328"/>
            <a:ext cx="4023361" cy="21138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B83404-1331-A745-BC38-63D6108E586A}"/>
              </a:ext>
            </a:extLst>
          </p:cNvPr>
          <p:cNvSpPr txBox="1"/>
          <p:nvPr/>
        </p:nvSpPr>
        <p:spPr>
          <a:xfrm>
            <a:off x="7258928" y="2979935"/>
            <a:ext cx="40233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techboomers.com/how-secure-is-my-password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/3.0/"/>
              </a:rPr>
              <a:t>CC BY-NC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382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266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Agency FB</vt:lpstr>
      <vt:lpstr>Calibri</vt:lpstr>
      <vt:lpstr>Calibri Light</vt:lpstr>
      <vt:lpstr>Courier New</vt:lpstr>
      <vt:lpstr>Google Sans</vt:lpstr>
      <vt:lpstr>Retrospect</vt:lpstr>
      <vt:lpstr>Staying Safe Online</vt:lpstr>
      <vt:lpstr>Never open E-mails from unknown people</vt:lpstr>
      <vt:lpstr>Keep Software Updated</vt:lpstr>
      <vt:lpstr>Never open unsecure websites</vt:lpstr>
      <vt:lpstr>Install an antivirus and keep it updated</vt:lpstr>
      <vt:lpstr>Use a strong password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Safe Online</dc:title>
  <dc:creator>ausaylah burgan</dc:creator>
  <cp:lastModifiedBy>ausaylah burgan</cp:lastModifiedBy>
  <cp:revision>3</cp:revision>
  <dcterms:created xsi:type="dcterms:W3CDTF">2023-09-21T21:05:05Z</dcterms:created>
  <dcterms:modified xsi:type="dcterms:W3CDTF">2023-09-22T11:37:34Z</dcterms:modified>
</cp:coreProperties>
</file>