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4660"/>
  </p:normalViewPr>
  <p:slideViewPr>
    <p:cSldViewPr snapToGrid="0">
      <p:cViewPr varScale="1">
        <p:scale>
          <a:sx n="63" d="100"/>
          <a:sy n="63" d="100"/>
        </p:scale>
        <p:origin x="72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5D45E5-0D39-4C1F-8306-6E7DCC74581B}"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9F035-33C8-4284-9C62-1471596CD5C8}" type="slidenum">
              <a:rPr lang="en-US" smtClean="0"/>
              <a:t>‹#›</a:t>
            </a:fld>
            <a:endParaRPr lang="en-US"/>
          </a:p>
        </p:txBody>
      </p:sp>
    </p:spTree>
    <p:extLst>
      <p:ext uri="{BB962C8B-B14F-4D97-AF65-F5344CB8AC3E}">
        <p14:creationId xmlns:p14="http://schemas.microsoft.com/office/powerpoint/2010/main" val="2506154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5D45E5-0D39-4C1F-8306-6E7DCC74581B}"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9F035-33C8-4284-9C62-1471596CD5C8}" type="slidenum">
              <a:rPr lang="en-US" smtClean="0"/>
              <a:t>‹#›</a:t>
            </a:fld>
            <a:endParaRPr lang="en-US"/>
          </a:p>
        </p:txBody>
      </p:sp>
    </p:spTree>
    <p:extLst>
      <p:ext uri="{BB962C8B-B14F-4D97-AF65-F5344CB8AC3E}">
        <p14:creationId xmlns:p14="http://schemas.microsoft.com/office/powerpoint/2010/main" val="98618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15D45E5-0D39-4C1F-8306-6E7DCC74581B}"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9F035-33C8-4284-9C62-1471596CD5C8}" type="slidenum">
              <a:rPr lang="en-US" smtClean="0"/>
              <a:t>‹#›</a:t>
            </a:fld>
            <a:endParaRPr lang="en-US"/>
          </a:p>
        </p:txBody>
      </p:sp>
    </p:spTree>
    <p:extLst>
      <p:ext uri="{BB962C8B-B14F-4D97-AF65-F5344CB8AC3E}">
        <p14:creationId xmlns:p14="http://schemas.microsoft.com/office/powerpoint/2010/main" val="1086466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15D45E5-0D39-4C1F-8306-6E7DCC74581B}"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9F035-33C8-4284-9C62-1471596CD5C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4372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5D45E5-0D39-4C1F-8306-6E7DCC74581B}"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9F035-33C8-4284-9C62-1471596CD5C8}" type="slidenum">
              <a:rPr lang="en-US" smtClean="0"/>
              <a:t>‹#›</a:t>
            </a:fld>
            <a:endParaRPr lang="en-US"/>
          </a:p>
        </p:txBody>
      </p:sp>
    </p:spTree>
    <p:extLst>
      <p:ext uri="{BB962C8B-B14F-4D97-AF65-F5344CB8AC3E}">
        <p14:creationId xmlns:p14="http://schemas.microsoft.com/office/powerpoint/2010/main" val="704765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15D45E5-0D39-4C1F-8306-6E7DCC74581B}" type="datetimeFigureOut">
              <a:rPr lang="en-US" smtClean="0"/>
              <a:t>9/22/2023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9F035-33C8-4284-9C62-1471596CD5C8}" type="slidenum">
              <a:rPr lang="en-US" smtClean="0"/>
              <a:t>‹#›</a:t>
            </a:fld>
            <a:endParaRPr lang="en-US"/>
          </a:p>
        </p:txBody>
      </p:sp>
    </p:spTree>
    <p:extLst>
      <p:ext uri="{BB962C8B-B14F-4D97-AF65-F5344CB8AC3E}">
        <p14:creationId xmlns:p14="http://schemas.microsoft.com/office/powerpoint/2010/main" val="274187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15D45E5-0D39-4C1F-8306-6E7DCC74581B}" type="datetimeFigureOut">
              <a:rPr lang="en-US" smtClean="0"/>
              <a:t>9/22/2023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9F035-33C8-4284-9C62-1471596CD5C8}" type="slidenum">
              <a:rPr lang="en-US" smtClean="0"/>
              <a:t>‹#›</a:t>
            </a:fld>
            <a:endParaRPr lang="en-US"/>
          </a:p>
        </p:txBody>
      </p:sp>
    </p:spTree>
    <p:extLst>
      <p:ext uri="{BB962C8B-B14F-4D97-AF65-F5344CB8AC3E}">
        <p14:creationId xmlns:p14="http://schemas.microsoft.com/office/powerpoint/2010/main" val="2635146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5D45E5-0D39-4C1F-8306-6E7DCC74581B}"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9F035-33C8-4284-9C62-1471596CD5C8}" type="slidenum">
              <a:rPr lang="en-US" smtClean="0"/>
              <a:t>‹#›</a:t>
            </a:fld>
            <a:endParaRPr lang="en-US"/>
          </a:p>
        </p:txBody>
      </p:sp>
    </p:spTree>
    <p:extLst>
      <p:ext uri="{BB962C8B-B14F-4D97-AF65-F5344CB8AC3E}">
        <p14:creationId xmlns:p14="http://schemas.microsoft.com/office/powerpoint/2010/main" val="3685027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5D45E5-0D39-4C1F-8306-6E7DCC74581B}"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9F035-33C8-4284-9C62-1471596CD5C8}" type="slidenum">
              <a:rPr lang="en-US" smtClean="0"/>
              <a:t>‹#›</a:t>
            </a:fld>
            <a:endParaRPr lang="en-US"/>
          </a:p>
        </p:txBody>
      </p:sp>
    </p:spTree>
    <p:extLst>
      <p:ext uri="{BB962C8B-B14F-4D97-AF65-F5344CB8AC3E}">
        <p14:creationId xmlns:p14="http://schemas.microsoft.com/office/powerpoint/2010/main" val="211480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15D45E5-0D39-4C1F-8306-6E7DCC74581B}"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9F035-33C8-4284-9C62-1471596CD5C8}" type="slidenum">
              <a:rPr lang="en-US" smtClean="0"/>
              <a:t>‹#›</a:t>
            </a:fld>
            <a:endParaRPr lang="en-US"/>
          </a:p>
        </p:txBody>
      </p:sp>
    </p:spTree>
    <p:extLst>
      <p:ext uri="{BB962C8B-B14F-4D97-AF65-F5344CB8AC3E}">
        <p14:creationId xmlns:p14="http://schemas.microsoft.com/office/powerpoint/2010/main" val="302903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5D45E5-0D39-4C1F-8306-6E7DCC74581B}" type="datetimeFigureOut">
              <a:rPr lang="en-US" smtClean="0"/>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9F035-33C8-4284-9C62-1471596CD5C8}" type="slidenum">
              <a:rPr lang="en-US" smtClean="0"/>
              <a:t>‹#›</a:t>
            </a:fld>
            <a:endParaRPr lang="en-US"/>
          </a:p>
        </p:txBody>
      </p:sp>
    </p:spTree>
    <p:extLst>
      <p:ext uri="{BB962C8B-B14F-4D97-AF65-F5344CB8AC3E}">
        <p14:creationId xmlns:p14="http://schemas.microsoft.com/office/powerpoint/2010/main" val="220412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5D45E5-0D39-4C1F-8306-6E7DCC74581B}"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9F035-33C8-4284-9C62-1471596CD5C8}" type="slidenum">
              <a:rPr lang="en-US" smtClean="0"/>
              <a:t>‹#›</a:t>
            </a:fld>
            <a:endParaRPr lang="en-US"/>
          </a:p>
        </p:txBody>
      </p:sp>
    </p:spTree>
    <p:extLst>
      <p:ext uri="{BB962C8B-B14F-4D97-AF65-F5344CB8AC3E}">
        <p14:creationId xmlns:p14="http://schemas.microsoft.com/office/powerpoint/2010/main" val="362610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5D45E5-0D39-4C1F-8306-6E7DCC74581B}" type="datetimeFigureOut">
              <a:rPr lang="en-US" smtClean="0"/>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49F035-33C8-4284-9C62-1471596CD5C8}" type="slidenum">
              <a:rPr lang="en-US" smtClean="0"/>
              <a:t>‹#›</a:t>
            </a:fld>
            <a:endParaRPr lang="en-US"/>
          </a:p>
        </p:txBody>
      </p:sp>
    </p:spTree>
    <p:extLst>
      <p:ext uri="{BB962C8B-B14F-4D97-AF65-F5344CB8AC3E}">
        <p14:creationId xmlns:p14="http://schemas.microsoft.com/office/powerpoint/2010/main" val="134804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15D45E5-0D39-4C1F-8306-6E7DCC74581B}" type="datetimeFigureOut">
              <a:rPr lang="en-US" smtClean="0"/>
              <a:t>9/22/2023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449F035-33C8-4284-9C62-1471596CD5C8}" type="slidenum">
              <a:rPr lang="en-US" smtClean="0"/>
              <a:t>‹#›</a:t>
            </a:fld>
            <a:endParaRPr lang="en-US"/>
          </a:p>
        </p:txBody>
      </p:sp>
    </p:spTree>
    <p:extLst>
      <p:ext uri="{BB962C8B-B14F-4D97-AF65-F5344CB8AC3E}">
        <p14:creationId xmlns:p14="http://schemas.microsoft.com/office/powerpoint/2010/main" val="409758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15D45E5-0D39-4C1F-8306-6E7DCC74581B}" type="datetimeFigureOut">
              <a:rPr lang="en-US" smtClean="0"/>
              <a:t>9/22/2023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449F035-33C8-4284-9C62-1471596CD5C8}" type="slidenum">
              <a:rPr lang="en-US" smtClean="0"/>
              <a:t>‹#›</a:t>
            </a:fld>
            <a:endParaRPr lang="en-US"/>
          </a:p>
        </p:txBody>
      </p:sp>
    </p:spTree>
    <p:extLst>
      <p:ext uri="{BB962C8B-B14F-4D97-AF65-F5344CB8AC3E}">
        <p14:creationId xmlns:p14="http://schemas.microsoft.com/office/powerpoint/2010/main" val="104925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15D45E5-0D39-4C1F-8306-6E7DCC74581B}" type="datetimeFigureOut">
              <a:rPr lang="en-US" smtClean="0"/>
              <a:t>9/22/2023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449F035-33C8-4284-9C62-1471596CD5C8}" type="slidenum">
              <a:rPr lang="en-US" smtClean="0"/>
              <a:t>‹#›</a:t>
            </a:fld>
            <a:endParaRPr lang="en-US"/>
          </a:p>
        </p:txBody>
      </p:sp>
    </p:spTree>
    <p:extLst>
      <p:ext uri="{BB962C8B-B14F-4D97-AF65-F5344CB8AC3E}">
        <p14:creationId xmlns:p14="http://schemas.microsoft.com/office/powerpoint/2010/main" val="71046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15D45E5-0D39-4C1F-8306-6E7DCC74581B}" type="datetimeFigureOut">
              <a:rPr lang="en-US" smtClean="0"/>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9F035-33C8-4284-9C62-1471596CD5C8}" type="slidenum">
              <a:rPr lang="en-US" smtClean="0"/>
              <a:t>‹#›</a:t>
            </a:fld>
            <a:endParaRPr lang="en-US"/>
          </a:p>
        </p:txBody>
      </p:sp>
    </p:spTree>
    <p:extLst>
      <p:ext uri="{BB962C8B-B14F-4D97-AF65-F5344CB8AC3E}">
        <p14:creationId xmlns:p14="http://schemas.microsoft.com/office/powerpoint/2010/main" val="271209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15D45E5-0D39-4C1F-8306-6E7DCC74581B}" type="datetimeFigureOut">
              <a:rPr lang="en-US" smtClean="0"/>
              <a:t>9/22/2023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449F035-33C8-4284-9C62-1471596CD5C8}" type="slidenum">
              <a:rPr lang="en-US" smtClean="0"/>
              <a:t>‹#›</a:t>
            </a:fld>
            <a:endParaRPr lang="en-US"/>
          </a:p>
        </p:txBody>
      </p:sp>
    </p:spTree>
    <p:extLst>
      <p:ext uri="{BB962C8B-B14F-4D97-AF65-F5344CB8AC3E}">
        <p14:creationId xmlns:p14="http://schemas.microsoft.com/office/powerpoint/2010/main" val="37792525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exels.com/photo/blur-bright-business-codes-207580/"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www.sienanews.it/economia/cyber-risk-il-nuovo-driver-del-mercato-assicurativo/"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1025D-F82C-4EB9-B2AE-F84930662779}"/>
              </a:ext>
            </a:extLst>
          </p:cNvPr>
          <p:cNvSpPr>
            <a:spLocks noGrp="1"/>
          </p:cNvSpPr>
          <p:nvPr>
            <p:ph type="ctrTitle"/>
          </p:nvPr>
        </p:nvSpPr>
        <p:spPr/>
        <p:txBody>
          <a:bodyPr/>
          <a:lstStyle/>
          <a:p>
            <a:r>
              <a:rPr lang="en-US" b="1" dirty="0"/>
              <a:t>Being Safe While Solving Computer Problems</a:t>
            </a:r>
          </a:p>
        </p:txBody>
      </p:sp>
      <p:sp>
        <p:nvSpPr>
          <p:cNvPr id="3" name="Subtitle 2">
            <a:extLst>
              <a:ext uri="{FF2B5EF4-FFF2-40B4-BE49-F238E27FC236}">
                <a16:creationId xmlns:a16="http://schemas.microsoft.com/office/drawing/2014/main" id="{B6FE82E2-0A30-414D-BFEC-E3AB2E30E10F}"/>
              </a:ext>
            </a:extLst>
          </p:cNvPr>
          <p:cNvSpPr>
            <a:spLocks noGrp="1"/>
          </p:cNvSpPr>
          <p:nvPr>
            <p:ph type="subTitle" idx="1"/>
          </p:nvPr>
        </p:nvSpPr>
        <p:spPr/>
        <p:txBody>
          <a:bodyPr/>
          <a:lstStyle/>
          <a:p>
            <a:r>
              <a:rPr lang="en-US" b="1" dirty="0" err="1"/>
              <a:t>HaSHem</a:t>
            </a:r>
            <a:r>
              <a:rPr lang="en-US" b="1" dirty="0"/>
              <a:t> Abdulrazik-8F</a:t>
            </a:r>
          </a:p>
        </p:txBody>
      </p:sp>
    </p:spTree>
    <p:extLst>
      <p:ext uri="{BB962C8B-B14F-4D97-AF65-F5344CB8AC3E}">
        <p14:creationId xmlns:p14="http://schemas.microsoft.com/office/powerpoint/2010/main" val="242138238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0B93-096A-43EC-8726-10EDE769036F}"/>
              </a:ext>
            </a:extLst>
          </p:cNvPr>
          <p:cNvSpPr>
            <a:spLocks noGrp="1"/>
          </p:cNvSpPr>
          <p:nvPr>
            <p:ph type="title"/>
          </p:nvPr>
        </p:nvSpPr>
        <p:spPr/>
        <p:txBody>
          <a:bodyPr/>
          <a:lstStyle/>
          <a:p>
            <a:r>
              <a:rPr lang="en-US" b="1" dirty="0"/>
              <a:t>Why to be safe while solving your computer problems </a:t>
            </a:r>
          </a:p>
        </p:txBody>
      </p:sp>
      <p:sp>
        <p:nvSpPr>
          <p:cNvPr id="3" name="Content Placeholder 2">
            <a:extLst>
              <a:ext uri="{FF2B5EF4-FFF2-40B4-BE49-F238E27FC236}">
                <a16:creationId xmlns:a16="http://schemas.microsoft.com/office/drawing/2014/main" id="{6EDE335D-C677-46F2-AA51-3180437CB39A}"/>
              </a:ext>
            </a:extLst>
          </p:cNvPr>
          <p:cNvSpPr>
            <a:spLocks noGrp="1"/>
          </p:cNvSpPr>
          <p:nvPr>
            <p:ph idx="1"/>
          </p:nvPr>
        </p:nvSpPr>
        <p:spPr>
          <a:xfrm>
            <a:off x="483552" y="2103718"/>
            <a:ext cx="10976928" cy="4195481"/>
          </a:xfrm>
        </p:spPr>
        <p:txBody>
          <a:bodyPr>
            <a:normAutofit/>
          </a:bodyPr>
          <a:lstStyle/>
          <a:p>
            <a:pPr algn="just"/>
            <a:r>
              <a:rPr lang="en-US" sz="2800" dirty="0"/>
              <a:t>Being safe while solving your computer problems is really important and challenging as well, if your not safe and careful a lot can happen in a short period of time.</a:t>
            </a:r>
          </a:p>
          <a:p>
            <a:pPr marL="0" indent="0" algn="just">
              <a:buNone/>
            </a:pPr>
            <a:endParaRPr lang="en-US" sz="2800" dirty="0"/>
          </a:p>
          <a:p>
            <a:pPr algn="just"/>
            <a:r>
              <a:rPr lang="en-US" sz="2800" dirty="0"/>
              <a:t>Example; hackers can get into your accounts and hack them or maybe steal information or work, specially your bank accounts they can make a transfer for a large amount of money in your account and even more problems can happen.</a:t>
            </a:r>
          </a:p>
        </p:txBody>
      </p:sp>
    </p:spTree>
    <p:extLst>
      <p:ext uri="{BB962C8B-B14F-4D97-AF65-F5344CB8AC3E}">
        <p14:creationId xmlns:p14="http://schemas.microsoft.com/office/powerpoint/2010/main" val="3403389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23820-C78E-4041-9F37-E1EDD2A18C2F}"/>
              </a:ext>
            </a:extLst>
          </p:cNvPr>
          <p:cNvSpPr>
            <a:spLocks noGrp="1"/>
          </p:cNvSpPr>
          <p:nvPr>
            <p:ph type="title"/>
          </p:nvPr>
        </p:nvSpPr>
        <p:spPr/>
        <p:txBody>
          <a:bodyPr/>
          <a:lstStyle/>
          <a:p>
            <a:r>
              <a:rPr lang="en-US" b="1" dirty="0"/>
              <a:t>What can happen if your not safe </a:t>
            </a:r>
          </a:p>
        </p:txBody>
      </p:sp>
      <p:sp>
        <p:nvSpPr>
          <p:cNvPr id="3" name="Content Placeholder 2">
            <a:extLst>
              <a:ext uri="{FF2B5EF4-FFF2-40B4-BE49-F238E27FC236}">
                <a16:creationId xmlns:a16="http://schemas.microsoft.com/office/drawing/2014/main" id="{2DAD9D53-CC8B-4F6D-AA9C-C013F279F2A8}"/>
              </a:ext>
            </a:extLst>
          </p:cNvPr>
          <p:cNvSpPr>
            <a:spLocks noGrp="1"/>
          </p:cNvSpPr>
          <p:nvPr>
            <p:ph idx="1"/>
          </p:nvPr>
        </p:nvSpPr>
        <p:spPr>
          <a:xfrm>
            <a:off x="812787" y="1504278"/>
            <a:ext cx="10280479" cy="4195481"/>
          </a:xfrm>
        </p:spPr>
        <p:txBody>
          <a:bodyPr>
            <a:normAutofit/>
          </a:bodyPr>
          <a:lstStyle/>
          <a:p>
            <a:pPr algn="just"/>
            <a:r>
              <a:rPr lang="en-US" sz="2400" dirty="0"/>
              <a:t>If your not safe you can easily get hacked, and people can steal money from your bank account or even private information.</a:t>
            </a:r>
          </a:p>
          <a:p>
            <a:pPr algn="just"/>
            <a:r>
              <a:rPr lang="en-US" sz="2400" dirty="0"/>
              <a:t>They can also black mail you by telling you that they have pictures or videos and if you don’t give them what they want they’ll post it and embarrass you on the internet.</a:t>
            </a:r>
          </a:p>
          <a:p>
            <a:pPr algn="just"/>
            <a:endParaRPr lang="en-US" sz="2400" dirty="0"/>
          </a:p>
          <a:p>
            <a:pPr algn="just"/>
            <a:endParaRPr lang="en-US" sz="2400" dirty="0"/>
          </a:p>
        </p:txBody>
      </p:sp>
      <p:pic>
        <p:nvPicPr>
          <p:cNvPr id="10" name="Picture 9">
            <a:extLst>
              <a:ext uri="{FF2B5EF4-FFF2-40B4-BE49-F238E27FC236}">
                <a16:creationId xmlns:a16="http://schemas.microsoft.com/office/drawing/2014/main" id="{85C91A76-3340-4186-8BE9-6D9C24B35F5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62804" y="3735237"/>
            <a:ext cx="3385668" cy="2584282"/>
          </a:xfrm>
          <a:prstGeom prst="rect">
            <a:avLst/>
          </a:prstGeom>
        </p:spPr>
      </p:pic>
      <p:pic>
        <p:nvPicPr>
          <p:cNvPr id="12" name="Picture 11">
            <a:extLst>
              <a:ext uri="{FF2B5EF4-FFF2-40B4-BE49-F238E27FC236}">
                <a16:creationId xmlns:a16="http://schemas.microsoft.com/office/drawing/2014/main" id="{3E511404-25FD-4986-8FBA-33981F15451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23798" y="3697686"/>
            <a:ext cx="3527036" cy="2659385"/>
          </a:xfrm>
          <a:prstGeom prst="rect">
            <a:avLst/>
          </a:prstGeom>
        </p:spPr>
      </p:pic>
    </p:spTree>
    <p:extLst>
      <p:ext uri="{BB962C8B-B14F-4D97-AF65-F5344CB8AC3E}">
        <p14:creationId xmlns:p14="http://schemas.microsoft.com/office/powerpoint/2010/main" val="3712558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AE34-11C8-4722-B4D6-F39341B65072}"/>
              </a:ext>
            </a:extLst>
          </p:cNvPr>
          <p:cNvSpPr>
            <a:spLocks noGrp="1"/>
          </p:cNvSpPr>
          <p:nvPr>
            <p:ph type="title"/>
          </p:nvPr>
        </p:nvSpPr>
        <p:spPr/>
        <p:txBody>
          <a:bodyPr/>
          <a:lstStyle/>
          <a:p>
            <a:r>
              <a:rPr lang="en-US" b="1" dirty="0"/>
              <a:t>How to be safe? </a:t>
            </a:r>
          </a:p>
        </p:txBody>
      </p:sp>
      <p:sp>
        <p:nvSpPr>
          <p:cNvPr id="3" name="Content Placeholder 2">
            <a:extLst>
              <a:ext uri="{FF2B5EF4-FFF2-40B4-BE49-F238E27FC236}">
                <a16:creationId xmlns:a16="http://schemas.microsoft.com/office/drawing/2014/main" id="{BB9F7647-CA57-4E16-AA70-102F6EA853E1}"/>
              </a:ext>
            </a:extLst>
          </p:cNvPr>
          <p:cNvSpPr>
            <a:spLocks noGrp="1"/>
          </p:cNvSpPr>
          <p:nvPr>
            <p:ph idx="1"/>
          </p:nvPr>
        </p:nvSpPr>
        <p:spPr>
          <a:xfrm>
            <a:off x="554670" y="1853248"/>
            <a:ext cx="8802689" cy="4195481"/>
          </a:xfrm>
        </p:spPr>
        <p:txBody>
          <a:bodyPr>
            <a:normAutofit/>
          </a:bodyPr>
          <a:lstStyle/>
          <a:p>
            <a:pPr marL="0" indent="0" algn="just">
              <a:buNone/>
            </a:pPr>
            <a:r>
              <a:rPr lang="en-US" sz="2400" dirty="0"/>
              <a:t>1.Have a strong password.</a:t>
            </a:r>
          </a:p>
          <a:p>
            <a:pPr marL="0" indent="0" algn="just">
              <a:buNone/>
            </a:pPr>
            <a:r>
              <a:rPr lang="en-US" sz="2400" dirty="0"/>
              <a:t>2.Use a firewall to secure your computer from hackers.</a:t>
            </a:r>
          </a:p>
          <a:p>
            <a:pPr marL="0" indent="0" algn="just">
              <a:buNone/>
            </a:pPr>
            <a:r>
              <a:rPr lang="en-US" sz="2400" dirty="0"/>
              <a:t>3.Install antivirus software.</a:t>
            </a:r>
          </a:p>
          <a:p>
            <a:pPr marL="0" indent="0" algn="just">
              <a:buNone/>
            </a:pPr>
            <a:r>
              <a:rPr lang="en-US" sz="2400" dirty="0"/>
              <a:t>4. Install antivirus software to thwart hackers.</a:t>
            </a:r>
          </a:p>
          <a:p>
            <a:pPr marL="0" indent="0" algn="just">
              <a:buNone/>
            </a:pPr>
            <a:r>
              <a:rPr lang="en-US" sz="2400" dirty="0"/>
              <a:t>5. Avoid linking accounts.</a:t>
            </a:r>
          </a:p>
        </p:txBody>
      </p:sp>
      <p:pic>
        <p:nvPicPr>
          <p:cNvPr id="4" name="Picture 3">
            <a:extLst>
              <a:ext uri="{FF2B5EF4-FFF2-40B4-BE49-F238E27FC236}">
                <a16:creationId xmlns:a16="http://schemas.microsoft.com/office/drawing/2014/main" id="{E5425A91-5946-4B06-8B50-2C7D4D19A9A4}"/>
              </a:ext>
            </a:extLst>
          </p:cNvPr>
          <p:cNvPicPr>
            <a:picLocks noChangeAspect="1"/>
          </p:cNvPicPr>
          <p:nvPr/>
        </p:nvPicPr>
        <p:blipFill>
          <a:blip r:embed="rId2"/>
          <a:stretch>
            <a:fillRect/>
          </a:stretch>
        </p:blipFill>
        <p:spPr>
          <a:xfrm>
            <a:off x="7393967" y="3118168"/>
            <a:ext cx="4337920" cy="3429000"/>
          </a:xfrm>
          <a:prstGeom prst="rect">
            <a:avLst/>
          </a:prstGeom>
        </p:spPr>
      </p:pic>
    </p:spTree>
    <p:extLst>
      <p:ext uri="{BB962C8B-B14F-4D97-AF65-F5344CB8AC3E}">
        <p14:creationId xmlns:p14="http://schemas.microsoft.com/office/powerpoint/2010/main" val="2378301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49</TotalTime>
  <Words>203</Words>
  <Application>Microsoft Office PowerPoint</Application>
  <PresentationFormat>Widescreen</PresentationFormat>
  <Paragraphs>15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Century Gothic</vt:lpstr>
      <vt:lpstr>Wingdings 3</vt:lpstr>
      <vt:lpstr>Ion</vt:lpstr>
      <vt:lpstr>Being Safe While Solving Computer Problems</vt:lpstr>
      <vt:lpstr>Why to be safe while solving your computer problems </vt:lpstr>
      <vt:lpstr>What can happen if your not safe </vt:lpstr>
      <vt:lpstr>How to be safe?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Safe While Solving Computer Problems</dc:title>
  <dc:creator>Lina AlAdham</dc:creator>
  <cp:lastModifiedBy>Lina AlAdham</cp:lastModifiedBy>
  <cp:revision>12</cp:revision>
  <dcterms:created xsi:type="dcterms:W3CDTF">2023-09-22T10:38:10Z</dcterms:created>
  <dcterms:modified xsi:type="dcterms:W3CDTF">2023-09-22T11:32:58Z</dcterms:modified>
</cp:coreProperties>
</file>