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FB4A2A9-2532-4576-A2CA-DE9525600CA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1F45899-E118-4C04-AD09-FF647F1BF91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92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A9-2532-4576-A2CA-DE9525600CA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5899-E118-4C04-AD09-FF647F1B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2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A9-2532-4576-A2CA-DE9525600CA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5899-E118-4C04-AD09-FF647F1BF91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879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A9-2532-4576-A2CA-DE9525600CA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5899-E118-4C04-AD09-FF647F1BF91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147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A9-2532-4576-A2CA-DE9525600CA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5899-E118-4C04-AD09-FF647F1B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97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A9-2532-4576-A2CA-DE9525600CA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5899-E118-4C04-AD09-FF647F1BF91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999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A9-2532-4576-A2CA-DE9525600CA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5899-E118-4C04-AD09-FF647F1BF91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476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A9-2532-4576-A2CA-DE9525600CA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5899-E118-4C04-AD09-FF647F1BF91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464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A9-2532-4576-A2CA-DE9525600CA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5899-E118-4C04-AD09-FF647F1BF91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16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A9-2532-4576-A2CA-DE9525600CA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5899-E118-4C04-AD09-FF647F1B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6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A9-2532-4576-A2CA-DE9525600CA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5899-E118-4C04-AD09-FF647F1BF91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31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A9-2532-4576-A2CA-DE9525600CA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5899-E118-4C04-AD09-FF647F1B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6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A9-2532-4576-A2CA-DE9525600CA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5899-E118-4C04-AD09-FF647F1BF91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57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A9-2532-4576-A2CA-DE9525600CA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5899-E118-4C04-AD09-FF647F1BF91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31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A9-2532-4576-A2CA-DE9525600CA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5899-E118-4C04-AD09-FF647F1B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6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A9-2532-4576-A2CA-DE9525600CA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5899-E118-4C04-AD09-FF647F1BF91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08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A9-2532-4576-A2CA-DE9525600CA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5899-E118-4C04-AD09-FF647F1B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9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B4A2A9-2532-4576-A2CA-DE9525600CA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F45899-E118-4C04-AD09-FF647F1B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2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16C06-07D1-4480-9F71-D24A9949C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Solving computer problems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27389-B73C-46AE-A285-C3035E7F43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Kareem </a:t>
            </a:r>
            <a:r>
              <a:rPr lang="en-US" dirty="0" err="1"/>
              <a:t>Fakhouri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8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5BB2-87B8-4C6C-909A-DA4131D0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lift heavy equipment on your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B7A6-77DA-450B-A6B2-6CAA20515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 1: It may damage your own body</a:t>
            </a:r>
          </a:p>
          <a:p>
            <a:r>
              <a:rPr lang="en-US" dirty="0"/>
              <a:t>Reason 2: The object might fall and break something </a:t>
            </a:r>
          </a:p>
          <a:p>
            <a:r>
              <a:rPr lang="en-US" dirty="0"/>
              <a:t>Reason 3: If u couldn’t lift something ALWAYS ask for help of someone </a:t>
            </a:r>
          </a:p>
        </p:txBody>
      </p:sp>
    </p:spTree>
    <p:extLst>
      <p:ext uri="{BB962C8B-B14F-4D97-AF65-F5344CB8AC3E}">
        <p14:creationId xmlns:p14="http://schemas.microsoft.com/office/powerpoint/2010/main" val="250252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EF38-2381-4DD2-B4EB-8C6C8296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Never use force when connecting a cable or component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EC173-D91B-4D42-ADCA-591D7DD23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 1: You might be </a:t>
            </a:r>
            <a:r>
              <a:rPr lang="en-US" dirty="0" err="1"/>
              <a:t>electrided</a:t>
            </a:r>
            <a:r>
              <a:rPr lang="en-US" dirty="0"/>
              <a:t> </a:t>
            </a:r>
          </a:p>
          <a:p>
            <a:r>
              <a:rPr lang="en-US" dirty="0"/>
              <a:t>Reason 2: It may cause damage for the cable or plug  </a:t>
            </a:r>
          </a:p>
        </p:txBody>
      </p:sp>
    </p:spTree>
    <p:extLst>
      <p:ext uri="{BB962C8B-B14F-4D97-AF65-F5344CB8AC3E}">
        <p14:creationId xmlns:p14="http://schemas.microsoft.com/office/powerpoint/2010/main" val="367537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30AF-0CB8-476F-98A8-89593E6BA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joke with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CA7C2-A469-4E0E-B369-4E008A36C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 1: your friend might get hurt or break something if u push him </a:t>
            </a:r>
          </a:p>
          <a:p>
            <a:r>
              <a:rPr lang="en-US" dirty="0"/>
              <a:t>Reason 2: There is so many electric cable so you have to </a:t>
            </a:r>
            <a:r>
              <a:rPr lang="en-US"/>
              <a:t>be carful </a:t>
            </a:r>
          </a:p>
        </p:txBody>
      </p:sp>
    </p:spTree>
    <p:extLst>
      <p:ext uri="{BB962C8B-B14F-4D97-AF65-F5344CB8AC3E}">
        <p14:creationId xmlns:p14="http://schemas.microsoft.com/office/powerpoint/2010/main" val="2498276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111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Solving computer problems</vt:lpstr>
      <vt:lpstr>Do not lift heavy equipment on your own</vt:lpstr>
      <vt:lpstr>Never use force when connecting a cable or component </vt:lpstr>
      <vt:lpstr>Do not joke with others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computer problems</dc:title>
  <dc:creator>a.fakhouri</dc:creator>
  <cp:lastModifiedBy>a.fakhouri</cp:lastModifiedBy>
  <cp:revision>3</cp:revision>
  <dcterms:created xsi:type="dcterms:W3CDTF">2023-09-17T09:15:36Z</dcterms:created>
  <dcterms:modified xsi:type="dcterms:W3CDTF">2023-09-17T09:38:45Z</dcterms:modified>
</cp:coreProperties>
</file>