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  <p:embeddedFont>
      <p:font typeface="Merriweather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Merriweather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Merriweather-italic.fntdata"/><Relationship Id="rId14" Type="http://schemas.openxmlformats.org/officeDocument/2006/relationships/font" Target="fonts/Merriweather-bold.fntdata"/><Relationship Id="rId16" Type="http://schemas.openxmlformats.org/officeDocument/2006/relationships/font" Target="fonts/Merriweather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262e9fd6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8262e9fd6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8262e9fd60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8262e9fd60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8" y="754225"/>
            <a:ext cx="8520600" cy="20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Cyber crime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Maya zureiqat 7E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of cybercrime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298450" lvl="0" marL="4572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600">
                <a:solidFill>
                  <a:srgbClr val="004AAD"/>
                </a:solidFill>
              </a:rPr>
              <a:t>Cybercrime is any criminal activity that involves a computer, networked device or network. While most cybercrimes are carried out in order to generate profit for the cybercriminals, some </a:t>
            </a:r>
            <a:r>
              <a:rPr lang="en" sz="1600">
                <a:solidFill>
                  <a:srgbClr val="004AAD"/>
                </a:solidFill>
              </a:rPr>
              <a:t>cyber crimes</a:t>
            </a:r>
            <a:r>
              <a:rPr lang="en" sz="1600">
                <a:solidFill>
                  <a:srgbClr val="004AAD"/>
                </a:solidFill>
              </a:rPr>
              <a:t> are carried out against computers or devices directly to damage or disable them, while others use computers or networks to spread malware ,illegal information, imagines or other materials.</a:t>
            </a:r>
            <a:endParaRPr sz="1600">
              <a:solidFill>
                <a:srgbClr val="004AAD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 of cybercrime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533700" y="522450"/>
            <a:ext cx="4166400" cy="4098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Cyberbullying</a:t>
            </a:r>
            <a:endParaRPr sz="19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Cyberbullying is </a:t>
            </a:r>
            <a:r>
              <a:rPr lang="en" sz="1200">
                <a:solidFill>
                  <a:srgbClr val="040C28"/>
                </a:solidFill>
                <a:latin typeface="Arial"/>
                <a:ea typeface="Arial"/>
                <a:cs typeface="Arial"/>
                <a:sym typeface="Arial"/>
              </a:rPr>
              <a:t>the use of technology to harass, threaten, embarrass, or target another person</a:t>
            </a:r>
            <a:r>
              <a:rPr lang="en" sz="1200">
                <a:solidFill>
                  <a:srgbClr val="202124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 Online threats and mean, aggressive, or rude texts, tweets, posts, or messages all count. So does posting personal information, pictures, or videos designed to hurt or embarrass someone else</a:t>
            </a:r>
            <a:endParaRPr sz="1900"/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AutoNum type="arabicPeriod"/>
            </a:pPr>
            <a:r>
              <a:rPr lang="en" sz="1900"/>
              <a:t>Hacking</a:t>
            </a:r>
            <a:endParaRPr sz="19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Hacking is </a:t>
            </a:r>
            <a:r>
              <a:rPr lang="en" sz="1200">
                <a:solidFill>
                  <a:srgbClr val="040C28"/>
                </a:solidFill>
                <a:latin typeface="Arial"/>
                <a:ea typeface="Arial"/>
                <a:cs typeface="Arial"/>
                <a:sym typeface="Arial"/>
              </a:rPr>
              <a:t>the act of identifying and then exploiting weaknesses in a computer system or network, usually to gain unauthorized access to personal or organizational data</a:t>
            </a:r>
            <a:r>
              <a:rPr lang="en" sz="120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 Hacking is not always a malicious activity, but the term has mostly negative connotations due to its association with cybercrime.</a:t>
            </a:r>
            <a:endParaRPr sz="1200">
              <a:solidFill>
                <a:srgbClr val="20212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200">
              <a:solidFill>
                <a:srgbClr val="20212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