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8339C-AA78-4D71-B67D-E13378C97DD4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72E39-758A-4686-9CD9-CC4718EF0D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290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8339C-AA78-4D71-B67D-E13378C97DD4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72E39-758A-4686-9CD9-CC4718EF0D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851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8339C-AA78-4D71-B67D-E13378C97DD4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72E39-758A-4686-9CD9-CC4718EF0D4A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646784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8339C-AA78-4D71-B67D-E13378C97DD4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72E39-758A-4686-9CD9-CC4718EF0D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7877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8339C-AA78-4D71-B67D-E13378C97DD4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72E39-758A-4686-9CD9-CC4718EF0D4A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998526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8339C-AA78-4D71-B67D-E13378C97DD4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72E39-758A-4686-9CD9-CC4718EF0D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9584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8339C-AA78-4D71-B67D-E13378C97DD4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72E39-758A-4686-9CD9-CC4718EF0D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6678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8339C-AA78-4D71-B67D-E13378C97DD4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72E39-758A-4686-9CD9-CC4718EF0D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689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8339C-AA78-4D71-B67D-E13378C97DD4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72E39-758A-4686-9CD9-CC4718EF0D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111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8339C-AA78-4D71-B67D-E13378C97DD4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72E39-758A-4686-9CD9-CC4718EF0D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503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8339C-AA78-4D71-B67D-E13378C97DD4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72E39-758A-4686-9CD9-CC4718EF0D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196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8339C-AA78-4D71-B67D-E13378C97DD4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72E39-758A-4686-9CD9-CC4718EF0D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665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8339C-AA78-4D71-B67D-E13378C97DD4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72E39-758A-4686-9CD9-CC4718EF0D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619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8339C-AA78-4D71-B67D-E13378C97DD4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72E39-758A-4686-9CD9-CC4718EF0D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081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8339C-AA78-4D71-B67D-E13378C97DD4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72E39-758A-4686-9CD9-CC4718EF0D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085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72E39-758A-4686-9CD9-CC4718EF0D4A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8339C-AA78-4D71-B67D-E13378C97DD4}" type="datetimeFigureOut">
              <a:rPr lang="en-US" smtClean="0"/>
              <a:t>9/21/2023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8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78339C-AA78-4D71-B67D-E13378C97DD4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2272E39-758A-4686-9CD9-CC4718EF0D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91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  <p:sldLayoutId id="2147483740" r:id="rId12"/>
    <p:sldLayoutId id="2147483741" r:id="rId13"/>
    <p:sldLayoutId id="2147483742" r:id="rId14"/>
    <p:sldLayoutId id="2147483743" r:id="rId15"/>
    <p:sldLayoutId id="214748374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6981" y="1"/>
            <a:ext cx="9497683" cy="2001328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Staying Safe in the Digital Age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8425" y="8631238"/>
            <a:ext cx="9144000" cy="1655762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26" name="Picture 2" descr="The Importance of Cyber Security: How to Stay Safe in Today's Digital World  - CompuOne IT Services San Die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0724" y="2357425"/>
            <a:ext cx="6436765" cy="36206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2596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189" y="1708030"/>
            <a:ext cx="9049109" cy="5313872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It's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crucial to be responsible and safe when dealing with computer problems. I want to emphasize the importance of responsible digital citizenship.</a:t>
            </a:r>
          </a:p>
        </p:txBody>
      </p:sp>
    </p:spTree>
    <p:extLst>
      <p:ext uri="{BB962C8B-B14F-4D97-AF65-F5344CB8AC3E}">
        <p14:creationId xmlns:p14="http://schemas.microsoft.com/office/powerpoint/2010/main" val="294228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24" y="526212"/>
            <a:ext cx="7267226" cy="1965366"/>
          </a:xfrm>
        </p:spPr>
        <p:txBody>
          <a:bodyPr>
            <a:normAutofit/>
          </a:bodyPr>
          <a:lstStyle/>
          <a:p>
            <a:r>
              <a:rPr lang="en-US" b="1" dirty="0" smtClean="0"/>
              <a:t>Privacy Matters                   </a:t>
            </a:r>
            <a:br>
              <a:rPr lang="en-US" b="1" dirty="0" smtClean="0"/>
            </a:br>
            <a:r>
              <a:rPr lang="en-US" b="1" dirty="0" smtClean="0"/>
              <a:t>                             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90"/>
            <a:ext cx="8026719" cy="343795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Your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personal information is valuable. 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Be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mindful of what you share online and who you share it with. 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Review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your privacy settings on social media and apps to control what's visible to others. 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Protecting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your privacy is your right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8" name="Picture 6" descr="What is Privacy | Why is Privacy Important | Data Privacy - Parabl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9828" y="526212"/>
            <a:ext cx="3398508" cy="1456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343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Learn and Share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Technology evolves rapidly. </a:t>
            </a:r>
            <a:endParaRPr lang="en-US" sz="2400" dirty="0" smtClean="0"/>
          </a:p>
          <a:p>
            <a:r>
              <a:rPr lang="en-US" sz="2400" dirty="0"/>
              <a:t>Staying informed about online risks and best practices is your shield against digital threats.</a:t>
            </a:r>
            <a:endParaRPr lang="en-US" sz="2400" dirty="0" smtClean="0"/>
          </a:p>
          <a:p>
            <a:r>
              <a:rPr lang="en-US" sz="2400" dirty="0" smtClean="0"/>
              <a:t>Share </a:t>
            </a:r>
            <a:r>
              <a:rPr lang="en-US" sz="2400" dirty="0"/>
              <a:t>this knowledge with friends and family. We're all in this together.</a:t>
            </a:r>
          </a:p>
        </p:txBody>
      </p:sp>
    </p:spTree>
    <p:extLst>
      <p:ext uri="{BB962C8B-B14F-4D97-AF65-F5344CB8AC3E}">
        <p14:creationId xmlns:p14="http://schemas.microsoft.com/office/powerpoint/2010/main" val="3368619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Lead by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Your actions online influence those around you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Set a positive example of responsible digital citizenship. 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Encourage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your peers to follow suit. Together, we can create a safer online world.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370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Conclusion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conclusion,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remember that a responsible and safe digital presence benefits not only you but also the wider online community. By taking small steps to protect yourself, respect others, and share knowledge, you contribute to a more secure and responsible digital age.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6548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400" b="1" dirty="0" smtClean="0"/>
              <a:t/>
            </a:r>
            <a:br>
              <a:rPr lang="en-US" sz="4400" b="1" dirty="0" smtClean="0"/>
            </a:br>
            <a:r>
              <a:rPr lang="en-US" sz="4400" b="1" dirty="0" smtClean="0"/>
              <a:t>Thank you </a:t>
            </a:r>
            <a:r>
              <a:rPr lang="en-US" sz="4400" b="1" dirty="0" smtClean="0">
                <a:sym typeface="Wingdings" panose="05000000000000000000" pitchFamily="2" charset="2"/>
              </a:rPr>
              <a:t></a:t>
            </a:r>
            <a:br>
              <a:rPr lang="en-US" sz="4400" b="1" dirty="0" smtClean="0">
                <a:sym typeface="Wingdings" panose="05000000000000000000" pitchFamily="2" charset="2"/>
              </a:rPr>
            </a:br>
            <a:r>
              <a:rPr lang="en-US" sz="4400" b="1" dirty="0">
                <a:sym typeface="Wingdings" panose="05000000000000000000" pitchFamily="2" charset="2"/>
              </a:rPr>
              <a:t/>
            </a:r>
            <a:br>
              <a:rPr lang="en-US" sz="4400" b="1" dirty="0">
                <a:sym typeface="Wingdings" panose="05000000000000000000" pitchFamily="2" charset="2"/>
              </a:rPr>
            </a:br>
            <a:r>
              <a:rPr lang="en-US" sz="4400" b="1" dirty="0" smtClean="0">
                <a:sym typeface="Wingdings" panose="05000000000000000000" pitchFamily="2" charset="2"/>
              </a:rPr>
              <a:t/>
            </a:r>
            <a:br>
              <a:rPr lang="en-US" sz="4400" b="1" dirty="0" smtClean="0">
                <a:sym typeface="Wingdings" panose="05000000000000000000" pitchFamily="2" charset="2"/>
              </a:rPr>
            </a:br>
            <a:r>
              <a:rPr lang="en-US" sz="4400" b="1" dirty="0">
                <a:sym typeface="Wingdings" panose="05000000000000000000" pitchFamily="2" charset="2"/>
              </a:rPr>
              <a:t/>
            </a:r>
            <a:br>
              <a:rPr lang="en-US" sz="4400" b="1" dirty="0">
                <a:sym typeface="Wingdings" panose="05000000000000000000" pitchFamily="2" charset="2"/>
              </a:rPr>
            </a:br>
            <a:r>
              <a:rPr lang="en-US" sz="4400" b="1" dirty="0" smtClean="0">
                <a:sym typeface="Wingdings" panose="05000000000000000000" pitchFamily="2" charset="2"/>
              </a:rPr>
              <a:t/>
            </a:r>
            <a:br>
              <a:rPr lang="en-US" sz="4400" b="1" dirty="0" smtClean="0">
                <a:sym typeface="Wingdings" panose="05000000000000000000" pitchFamily="2" charset="2"/>
              </a:rPr>
            </a:br>
            <a:r>
              <a:rPr lang="en-US" sz="4400" b="1" dirty="0">
                <a:sym typeface="Wingdings" panose="05000000000000000000" pitchFamily="2" charset="2"/>
              </a:rPr>
              <a:t/>
            </a:r>
            <a:br>
              <a:rPr lang="en-US" sz="4400" b="1" dirty="0">
                <a:sym typeface="Wingdings" panose="05000000000000000000" pitchFamily="2" charset="2"/>
              </a:rPr>
            </a:br>
            <a:r>
              <a:rPr lang="en-US" sz="4400" b="1" dirty="0" smtClean="0">
                <a:sym typeface="Wingdings" panose="05000000000000000000" pitchFamily="2" charset="2"/>
              </a:rPr>
              <a:t/>
            </a:r>
            <a:br>
              <a:rPr lang="en-US" sz="4400" b="1" dirty="0" smtClean="0">
                <a:sym typeface="Wingdings" panose="05000000000000000000" pitchFamily="2" charset="2"/>
              </a:rPr>
            </a:br>
            <a:r>
              <a:rPr lang="en-US" sz="4400" b="1" dirty="0" smtClean="0">
                <a:sym typeface="Wingdings" panose="05000000000000000000" pitchFamily="2" charset="2"/>
              </a:rPr>
              <a:t>Created By: Rita </a:t>
            </a:r>
            <a:r>
              <a:rPr lang="en-US" sz="4400" b="1" smtClean="0">
                <a:sym typeface="Wingdings" panose="05000000000000000000" pitchFamily="2" charset="2"/>
              </a:rPr>
              <a:t>Halteh</a:t>
            </a:r>
            <a:endParaRPr lang="en-US" sz="4400" b="1" dirty="0"/>
          </a:p>
        </p:txBody>
      </p:sp>
      <p:pic>
        <p:nvPicPr>
          <p:cNvPr id="2050" name="Picture 2" descr="Safety Tips During Civil Unrest - Haven Gear Safety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6044" y="1930400"/>
            <a:ext cx="5138116" cy="34254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9344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23</TotalTime>
  <Words>175</Words>
  <Application>Microsoft Office PowerPoint</Application>
  <PresentationFormat>Widescreen</PresentationFormat>
  <Paragraphs>19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Trebuchet MS</vt:lpstr>
      <vt:lpstr>Wingdings</vt:lpstr>
      <vt:lpstr>Wingdings 3</vt:lpstr>
      <vt:lpstr>Facet</vt:lpstr>
      <vt:lpstr>Staying Safe in the Digital Age</vt:lpstr>
      <vt:lpstr>Introduction   It's crucial to be responsible and safe when dealing with computer problems. I want to emphasize the importance of responsible digital citizenship.</vt:lpstr>
      <vt:lpstr>Privacy Matters                                                  </vt:lpstr>
      <vt:lpstr>Learn and Share</vt:lpstr>
      <vt:lpstr>Lead by Example</vt:lpstr>
      <vt:lpstr>Conclusion</vt:lpstr>
      <vt:lpstr> Thank you        Created By: Rita Halteh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Staying Safe in the Digital Age</dc:title>
  <dc:creator>Magic Systems</dc:creator>
  <cp:lastModifiedBy>Magic Systems</cp:lastModifiedBy>
  <cp:revision>3</cp:revision>
  <dcterms:created xsi:type="dcterms:W3CDTF">2023-09-21T19:16:29Z</dcterms:created>
  <dcterms:modified xsi:type="dcterms:W3CDTF">2023-09-21T19:40:11Z</dcterms:modified>
</cp:coreProperties>
</file>