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8" r:id="rId3"/>
    <p:sldId id="269" r:id="rId4"/>
    <p:sldId id="270" r:id="rId5"/>
    <p:sldId id="271" r:id="rId6"/>
    <p:sldId id="272" r:id="rId7"/>
    <p:sldId id="274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88207-DBD9-4E85-AE76-9CC35F3F26A2}" v="718" dt="2023-09-17T08:47:48.0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3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Freeform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Freeform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Freeform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Freeform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Freeform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47" name="Freeform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Freeform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58" name="Freeform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Freeform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Freeform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8" name="Freeform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92" name="Freeform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Freeform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03" name="Freeform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en-US" smtClean="0"/>
              <a:t>9/17/2023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en-US" smtClean="0"/>
              <a:t>9/17/2023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en-US" smtClean="0"/>
              <a:t>9/17/2023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Freeform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Freeform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Freeform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Freeform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Freeform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Freeform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Freeform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en-US" smtClean="0"/>
              <a:t>9/17/2023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en-US" smtClean="0"/>
              <a:t>9/17/2023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en-US" smtClean="0"/>
              <a:t>9/17/2023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en-US" smtClean="0"/>
              <a:t>9/17/2023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en-US" smtClean="0"/>
              <a:t>9/17/2023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title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en-US" smtClean="0"/>
              <a:t>9/17/2023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 userDrawn="1"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Freeform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61"/>
          <p:cNvGrpSpPr/>
          <p:nvPr userDrawn="1"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Freeform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Freeform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Oval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Freeform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Oval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Freeform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/>
              <a:t>Ways to keep your data secure, and maintain the health of your computer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Created By: Omar </a:t>
            </a:r>
            <a:r>
              <a:rPr lang="en-US" dirty="0" err="1"/>
              <a:t>Alsumrain</a:t>
            </a:r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047D3F1-E582-AA84-415A-9BC98D417A35}"/>
              </a:ext>
            </a:extLst>
          </p:cNvPr>
          <p:cNvSpPr txBox="1"/>
          <p:nvPr/>
        </p:nvSpPr>
        <p:spPr>
          <a:xfrm>
            <a:off x="2324776" y="204898"/>
            <a:ext cx="7889485" cy="4770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i="1" dirty="0"/>
              <a:t>Keep your data and </a:t>
            </a:r>
            <a:r>
              <a:rPr lang="en-US" sz="2500" b="1" i="1" err="1"/>
              <a:t>informtion</a:t>
            </a:r>
            <a:r>
              <a:rPr lang="en-US" sz="2500" b="1" i="1" dirty="0"/>
              <a:t> secure online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57379-66F5-D813-50FB-177F0F32E5A4}"/>
              </a:ext>
            </a:extLst>
          </p:cNvPr>
          <p:cNvSpPr txBox="1"/>
          <p:nvPr/>
        </p:nvSpPr>
        <p:spPr>
          <a:xfrm>
            <a:off x="2547489" y="1064424"/>
            <a:ext cx="7666462" cy="24006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dirty="0">
                <a:ea typeface="+mn-lt"/>
                <a:cs typeface="+mn-lt"/>
              </a:rPr>
              <a:t>Use Strong, Unique Passwords: Create strong and complex passwords for your accounts, and avoid using the same password for multiple sites. Consider using a reputable password manager to help you keep track of them.</a:t>
            </a:r>
            <a:endParaRPr lang="en-US" sz="2500" b="1" dirty="0">
              <a:highlight>
                <a:srgbClr val="00FF00"/>
              </a:highlight>
            </a:endParaRPr>
          </a:p>
        </p:txBody>
      </p:sp>
      <p:pic>
        <p:nvPicPr>
          <p:cNvPr id="10" name="Picture 9" descr="A computer with a chain and a lock&#10;&#10;Description automatically generated">
            <a:extLst>
              <a:ext uri="{FF2B5EF4-FFF2-40B4-BE49-F238E27FC236}">
                <a16:creationId xmlns:a16="http://schemas.microsoft.com/office/drawing/2014/main" id="{E45D4338-705C-F769-5934-CBE1F353E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968" y="3622529"/>
            <a:ext cx="4623261" cy="284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407" y="114097"/>
            <a:ext cx="7469482" cy="710260"/>
          </a:xfrm>
        </p:spPr>
        <p:txBody>
          <a:bodyPr>
            <a:normAutofit fontScale="90000"/>
          </a:bodyPr>
          <a:lstStyle/>
          <a:p>
            <a:r>
              <a:rPr lang="en-US" sz="2500" b="1" i="1" dirty="0">
                <a:solidFill>
                  <a:srgbClr val="1D5253"/>
                </a:solidFill>
              </a:rPr>
              <a:t>Keep your data and information secure online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DA30D5-1816-833B-358D-9CB3370341FB}"/>
              </a:ext>
            </a:extLst>
          </p:cNvPr>
          <p:cNvSpPr txBox="1"/>
          <p:nvPr/>
        </p:nvSpPr>
        <p:spPr>
          <a:xfrm>
            <a:off x="2844608" y="1335613"/>
            <a:ext cx="6980296" cy="20159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i="1" dirty="0">
                <a:latin typeface="Söhne"/>
                <a:ea typeface="Söhne"/>
                <a:cs typeface="Söhne"/>
              </a:rPr>
              <a:t>Install Antivirus Software: Use reputable antivirus and anti-malware software to scan and protect your computer from viruses, malware, and other malicious</a:t>
            </a:r>
            <a:r>
              <a:rPr lang="en-US" b="1" i="1" dirty="0">
                <a:latin typeface="Söhne"/>
                <a:ea typeface="Söhne"/>
                <a:cs typeface="Söhne"/>
              </a:rPr>
              <a:t> </a:t>
            </a:r>
            <a:r>
              <a:rPr lang="en-US" sz="2500" b="1" i="1" dirty="0">
                <a:latin typeface="Söhne"/>
                <a:ea typeface="Söhne"/>
                <a:cs typeface="Söhne"/>
              </a:rPr>
              <a:t>software.</a:t>
            </a:r>
            <a:endParaRPr lang="en-US" sz="2500" b="1" i="1" dirty="0">
              <a:latin typeface="Century Schoolbook" panose="02040604050505020304"/>
              <a:ea typeface="Söhne"/>
              <a:cs typeface="Söhne"/>
            </a:endParaRPr>
          </a:p>
          <a:p>
            <a:r>
              <a:rPr lang="en-US" sz="2500" b="1" i="1" dirty="0">
                <a:latin typeface="Söhne"/>
              </a:rPr>
              <a:t>And scan for malware and viruses regularly.</a:t>
            </a:r>
          </a:p>
        </p:txBody>
      </p:sp>
      <p:pic>
        <p:nvPicPr>
          <p:cNvPr id="11" name="Picture 10" descr="A person sitting in front of a computer&#10;&#10;Description automatically generated">
            <a:extLst>
              <a:ext uri="{FF2B5EF4-FFF2-40B4-BE49-F238E27FC236}">
                <a16:creationId xmlns:a16="http://schemas.microsoft.com/office/drawing/2014/main" id="{AC78F726-2D0B-DC53-9ECC-D93A93883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209" y="3624377"/>
            <a:ext cx="4816282" cy="278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E69D4CEF-9584-4761-A886-9ECDC17C9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66806" y="1265295"/>
            <a:ext cx="9328008" cy="4114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>
              <a:buNone/>
            </a:pPr>
            <a:r>
              <a:rPr lang="en-US" sz="2500" b="1" i="1" dirty="0">
                <a:ea typeface="+mn-lt"/>
                <a:cs typeface="+mn-lt"/>
              </a:rPr>
              <a:t>Keep Software Updated: Regularly update your operating system, web browsers, and software applications. Updates often include security patches that protect your computer from known vulnerabilities.</a:t>
            </a:r>
            <a:endParaRPr lang="en-US" sz="2500" b="1" i="1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72E03F3-CB9A-D0A2-14A5-C2D15AD51B82}"/>
              </a:ext>
            </a:extLst>
          </p:cNvPr>
          <p:cNvSpPr txBox="1"/>
          <p:nvPr/>
        </p:nvSpPr>
        <p:spPr>
          <a:xfrm>
            <a:off x="2671704" y="235184"/>
            <a:ext cx="7516517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300" b="1" i="1" dirty="0">
                <a:solidFill>
                  <a:srgbClr val="1D5253"/>
                </a:solidFill>
                <a:latin typeface="Century Schoolbook"/>
              </a:rPr>
              <a:t>Keep your data and information secure online</a:t>
            </a:r>
            <a:r>
              <a:rPr lang="en-US" sz="2300" dirty="0">
                <a:solidFill>
                  <a:srgbClr val="1D5253"/>
                </a:solidFill>
                <a:latin typeface="Century Schoolbook"/>
                <a:ea typeface="Century Schoolbook"/>
                <a:cs typeface="Century Schoolbook"/>
              </a:rPr>
              <a:t>​</a:t>
            </a:r>
            <a:endParaRPr lang="en-US" sz="2300" b="1" i="1" dirty="0"/>
          </a:p>
        </p:txBody>
      </p:sp>
      <p:pic>
        <p:nvPicPr>
          <p:cNvPr id="60" name="Picture 59" descr="A hand pressing a button on a computer screen">
            <a:extLst>
              <a:ext uri="{FF2B5EF4-FFF2-40B4-BE49-F238E27FC236}">
                <a16:creationId xmlns:a16="http://schemas.microsoft.com/office/drawing/2014/main" id="{995DD58D-B0E9-B17C-2ED3-12D351C3C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068" y="3214179"/>
            <a:ext cx="5151495" cy="297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41694" y="108186"/>
            <a:ext cx="7446527" cy="683106"/>
          </a:xfrm>
        </p:spPr>
        <p:txBody>
          <a:bodyPr>
            <a:normAutofit/>
          </a:bodyPr>
          <a:lstStyle/>
          <a:p>
            <a:r>
              <a:rPr lang="en-US" sz="2300" b="1" i="1" dirty="0"/>
              <a:t>Keep your data and information secure online</a:t>
            </a:r>
            <a:endParaRPr lang="en-US" sz="2300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99547" y="951218"/>
            <a:ext cx="8001564" cy="34316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>
              <a:buNone/>
            </a:pPr>
            <a:r>
              <a:rPr lang="en-US" sz="2500" b="1" i="1" dirty="0">
                <a:ea typeface="+mn-lt"/>
                <a:cs typeface="+mn-lt"/>
              </a:rPr>
              <a:t>Use a Firewall: Enable a firewall on your computer to monitor and filter incoming and outgoing network traffic, which can help block unauthorized access and malicious activities.</a:t>
            </a:r>
            <a:endParaRPr lang="en-US" sz="2500" b="1" dirty="0"/>
          </a:p>
        </p:txBody>
      </p:sp>
      <p:pic>
        <p:nvPicPr>
          <p:cNvPr id="7" name="Picture 6" descr="A computer and a brick wall&#10;&#10;Description automatically generated">
            <a:extLst>
              <a:ext uri="{FF2B5EF4-FFF2-40B4-BE49-F238E27FC236}">
                <a16:creationId xmlns:a16="http://schemas.microsoft.com/office/drawing/2014/main" id="{A45E4001-A348-F815-1C2D-38DA97930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140" y="2665915"/>
            <a:ext cx="5546607" cy="318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42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037" y="-271606"/>
            <a:ext cx="10884370" cy="1143000"/>
          </a:xfrm>
        </p:spPr>
        <p:txBody>
          <a:bodyPr>
            <a:normAutofit/>
          </a:bodyPr>
          <a:lstStyle/>
          <a:p>
            <a:r>
              <a:rPr lang="en-US" sz="2500" b="1" i="1" dirty="0"/>
              <a:t>How to maintain the health and performance of your computer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5EF3A0-42ED-B684-62EC-E652FC37EFA3}"/>
              </a:ext>
            </a:extLst>
          </p:cNvPr>
          <p:cNvSpPr txBox="1"/>
          <p:nvPr/>
        </p:nvSpPr>
        <p:spPr>
          <a:xfrm>
            <a:off x="1853258" y="1241777"/>
            <a:ext cx="8607777" cy="20159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i="1" dirty="0">
                <a:ea typeface="+mn-lt"/>
                <a:cs typeface="+mn-lt"/>
              </a:rPr>
              <a:t>Regularly Clean and Dust Your Computer: Dust and debris can accumulate inside your computer, leading to overheating and performance problems. Clean the internal components, including fans and heat sinks, periodically to ensure proper airflow.</a:t>
            </a:r>
            <a:endParaRPr lang="en-US" sz="2500" b="1" dirty="0"/>
          </a:p>
        </p:txBody>
      </p:sp>
      <p:pic>
        <p:nvPicPr>
          <p:cNvPr id="4" name="Picture 3" descr="A cartoon of people cleaning windows&#10;&#10;Description automatically generated">
            <a:extLst>
              <a:ext uri="{FF2B5EF4-FFF2-40B4-BE49-F238E27FC236}">
                <a16:creationId xmlns:a16="http://schemas.microsoft.com/office/drawing/2014/main" id="{953117B1-8316-0E62-FEF7-41946EDB8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141" y="3455342"/>
            <a:ext cx="4709347" cy="29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D063DC1-EF11-83D4-3E19-3F25ADACC821}"/>
              </a:ext>
            </a:extLst>
          </p:cNvPr>
          <p:cNvSpPr txBox="1"/>
          <p:nvPr/>
        </p:nvSpPr>
        <p:spPr>
          <a:xfrm>
            <a:off x="1034815" y="225779"/>
            <a:ext cx="10931406" cy="7540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i="1" dirty="0">
                <a:solidFill>
                  <a:srgbClr val="163E3E"/>
                </a:solidFill>
              </a:rPr>
              <a:t>How to maintain the health and performance of your computer</a:t>
            </a:r>
            <a:endParaRPr lang="en-US" sz="2500" dirty="0">
              <a:solidFill>
                <a:srgbClr val="163E3E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E520EE-EA2B-E194-48FE-CA3E256B745B}"/>
              </a:ext>
            </a:extLst>
          </p:cNvPr>
          <p:cNvSpPr txBox="1"/>
          <p:nvPr/>
        </p:nvSpPr>
        <p:spPr>
          <a:xfrm>
            <a:off x="1782763" y="1278931"/>
            <a:ext cx="8560740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i="1" dirty="0">
                <a:latin typeface="Century Schoolbook"/>
                <a:ea typeface="Söhne"/>
                <a:cs typeface="Söhne"/>
              </a:rPr>
              <a:t>Update Drivers and Software: Keep your operating system, graphics drivers, and other software up to date. Outdated drivers can lead to compatibility issues and system crashes.</a:t>
            </a:r>
            <a:endParaRPr lang="en-US" sz="2500" b="1" i="1" dirty="0">
              <a:latin typeface="Century Schoolbook"/>
            </a:endParaRPr>
          </a:p>
        </p:txBody>
      </p:sp>
      <p:pic>
        <p:nvPicPr>
          <p:cNvPr id="9" name="Picture 8" descr="A finger pressing a button&#10;&#10;Description automatically generated">
            <a:extLst>
              <a:ext uri="{FF2B5EF4-FFF2-40B4-BE49-F238E27FC236}">
                <a16:creationId xmlns:a16="http://schemas.microsoft.com/office/drawing/2014/main" id="{29328D01-88B2-5A54-8B74-CE28FB3BC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007" y="3240359"/>
            <a:ext cx="4436533" cy="266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038A-E874-2C13-93D8-9F1E7EC09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185" y="-849003"/>
            <a:ext cx="11775311" cy="2194560"/>
          </a:xfrm>
        </p:spPr>
        <p:txBody>
          <a:bodyPr/>
          <a:lstStyle/>
          <a:p>
            <a:r>
              <a:rPr lang="en-US" sz="2500" b="1" i="1"/>
              <a:t>How to maintain the health and performance of your computer</a:t>
            </a:r>
            <a:endParaRPr lang="en-US" sz="250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C7C60D-B609-9A36-88B3-E8F66079E5CC}"/>
              </a:ext>
            </a:extLst>
          </p:cNvPr>
          <p:cNvSpPr txBox="1"/>
          <p:nvPr/>
        </p:nvSpPr>
        <p:spPr>
          <a:xfrm>
            <a:off x="2478911" y="2777923"/>
            <a:ext cx="7320987" cy="13021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C0AA18-BAF9-F48B-AC08-D9A13C434AD8}"/>
              </a:ext>
            </a:extLst>
          </p:cNvPr>
          <p:cNvSpPr txBox="1"/>
          <p:nvPr/>
        </p:nvSpPr>
        <p:spPr>
          <a:xfrm>
            <a:off x="2700758" y="1176759"/>
            <a:ext cx="7523542" cy="20159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i="1" dirty="0">
                <a:ea typeface="+mn-lt"/>
                <a:cs typeface="+mn-lt"/>
              </a:rPr>
              <a:t>Monitor Temperature: Use monitoring software to keep an eye on your computer's temperature. Overheating can cause performance issues and hardware damage. Ensure your computer has adequate cooling.</a:t>
            </a:r>
            <a:endParaRPr lang="en-US" sz="2500" b="1" i="1" dirty="0"/>
          </a:p>
        </p:txBody>
      </p:sp>
      <p:pic>
        <p:nvPicPr>
          <p:cNvPr id="7" name="Picture 6" descr="A blue circuit board with a square with text&#10;&#10;Description automatically generated">
            <a:extLst>
              <a:ext uri="{FF2B5EF4-FFF2-40B4-BE49-F238E27FC236}">
                <a16:creationId xmlns:a16="http://schemas.microsoft.com/office/drawing/2014/main" id="{8EB3A16C-73C7-76EB-5297-F8683B158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033" y="3321934"/>
            <a:ext cx="4595148" cy="303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5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C687D-2F2F-37F2-36CC-CF47BA6A5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5896" y="944301"/>
            <a:ext cx="7481103" cy="22300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>
              <a:buNone/>
            </a:pPr>
            <a:r>
              <a:rPr lang="en-US" sz="2500" b="1" i="1" dirty="0">
                <a:ea typeface="+mn-lt"/>
                <a:cs typeface="+mn-lt"/>
              </a:rPr>
              <a:t>Optimize Storage: Regularly clean up your hard drive by removing unnecessary files, programs, and temporary files. Consider using disk cleanup tools or third-party optimization software.</a:t>
            </a:r>
            <a:endParaRPr lang="en-US" sz="2500" b="1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7727D-45A0-8503-9566-E9735C36D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35192" y="62603"/>
            <a:ext cx="10919903" cy="1761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sz="2500" b="1" i="1">
                <a:solidFill>
                  <a:srgbClr val="163E3E"/>
                </a:solidFill>
              </a:rPr>
              <a:t>How to maintain the health and performance of your computer</a:t>
            </a:r>
            <a:endParaRPr lang="en-US" sz="2500">
              <a:solidFill>
                <a:srgbClr val="163E3E"/>
              </a:solidFill>
            </a:endParaRPr>
          </a:p>
          <a:p>
            <a:pPr>
              <a:spcBef>
                <a:spcPct val="0"/>
              </a:spcBef>
            </a:pPr>
            <a:endParaRPr lang="en-US" sz="3400" dirty="0">
              <a:solidFill>
                <a:srgbClr val="163E3E"/>
              </a:solidFill>
            </a:endParaRPr>
          </a:p>
          <a:p>
            <a:endParaRPr lang="en-US" dirty="0"/>
          </a:p>
        </p:txBody>
      </p:sp>
      <p:pic>
        <p:nvPicPr>
          <p:cNvPr id="5" name="Picture 4" descr="A computer hard drive with a message drawn on it&#10;&#10;Description automatically generated">
            <a:extLst>
              <a:ext uri="{FF2B5EF4-FFF2-40B4-BE49-F238E27FC236}">
                <a16:creationId xmlns:a16="http://schemas.microsoft.com/office/drawing/2014/main" id="{13EC61BF-0851-3C11-061C-1B2E07CC2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729" y="3119829"/>
            <a:ext cx="5048491" cy="298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FLOWER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FLOWERS 16X9</vt:lpstr>
      <vt:lpstr>Ways to keep your data secure, and maintain the health of your computer</vt:lpstr>
      <vt:lpstr>PowerPoint Presentation</vt:lpstr>
      <vt:lpstr>Keep your data and information secure online</vt:lpstr>
      <vt:lpstr>PowerPoint Presentation</vt:lpstr>
      <vt:lpstr>PowerPoint Presentation</vt:lpstr>
      <vt:lpstr>How to maintain the health and performance of your computer</vt:lpstr>
      <vt:lpstr>PowerPoint Presentation</vt:lpstr>
      <vt:lpstr>How to maintain the health and performance of your computer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/>
  <cp:lastModifiedBy/>
  <cp:revision>150</cp:revision>
  <dcterms:created xsi:type="dcterms:W3CDTF">2023-09-17T08:17:55Z</dcterms:created>
  <dcterms:modified xsi:type="dcterms:W3CDTF">2023-09-17T08:48:03Z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