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3" r:id="rId5"/>
    <p:sldId id="297" r:id="rId6"/>
    <p:sldId id="29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54" d="100"/>
          <a:sy n="54" d="100"/>
        </p:scale>
        <p:origin x="71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9/21/2023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71344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0300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899999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8040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9/21/2023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57960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19987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9/21/2023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37686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196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782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9/21/2023</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268863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9/21/2023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0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9/21/2023</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113215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upport.microsoft.com/en-us/windows/help-protect-my-device-with-windows-security-1a5b8102-c93d-0573-8fd3-b2d33a1e5386" TargetMode="External"/><Relationship Id="rId2" Type="http://schemas.openxmlformats.org/officeDocument/2006/relationships/hyperlink" Target="https://support.microsoft.com/en-us/windows/windows-update-faq-8a903416-6f45-0718-f5c7-375e92dddeb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F73848-91FE-4D29-B0DC-BFC408416682}"/>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9" name="Rectangle 8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n-CA"/>
          </a:p>
        </p:txBody>
      </p:sp>
      <p:sp>
        <p:nvSpPr>
          <p:cNvPr id="91" name="Rectangle 90">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n-CA"/>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3200" dirty="0">
                <a:solidFill>
                  <a:schemeClr val="tx1"/>
                </a:solidFill>
              </a:rPr>
              <a:t>how to save your computer while using internet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By </a:t>
            </a:r>
            <a:r>
              <a:rPr lang="en-US" dirty="0" err="1">
                <a:solidFill>
                  <a:schemeClr val="tx1"/>
                </a:solidFill>
              </a:rPr>
              <a:t>nuor</a:t>
            </a:r>
            <a:r>
              <a:rPr lang="en-US" dirty="0">
                <a:solidFill>
                  <a:schemeClr val="tx1"/>
                </a:solidFill>
              </a:rPr>
              <a:t> alazzawi 8c</a:t>
            </a:r>
          </a:p>
        </p:txBody>
      </p:sp>
    </p:spTree>
    <p:extLst>
      <p:ext uri="{BB962C8B-B14F-4D97-AF65-F5344CB8AC3E}">
        <p14:creationId xmlns:p14="http://schemas.microsoft.com/office/powerpoint/2010/main" val="42696815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3C245-D1F7-6A06-BD82-7A8DDFF03943}"/>
              </a:ext>
            </a:extLst>
          </p:cNvPr>
          <p:cNvSpPr>
            <a:spLocks noGrp="1"/>
          </p:cNvSpPr>
          <p:nvPr>
            <p:ph type="title"/>
          </p:nvPr>
        </p:nvSpPr>
        <p:spPr/>
        <p:txBody>
          <a:bodyPr/>
          <a:lstStyle/>
          <a:p>
            <a:r>
              <a:rPr lang="en-US" dirty="0"/>
              <a:t>The problems that we face while using the internet</a:t>
            </a:r>
            <a:endParaRPr lang="en-CA" dirty="0"/>
          </a:p>
        </p:txBody>
      </p:sp>
      <p:sp>
        <p:nvSpPr>
          <p:cNvPr id="3" name="Content Placeholder 2">
            <a:extLst>
              <a:ext uri="{FF2B5EF4-FFF2-40B4-BE49-F238E27FC236}">
                <a16:creationId xmlns:a16="http://schemas.microsoft.com/office/drawing/2014/main" id="{CD93E4BF-5264-9D95-7EA9-FF2B44E94340}"/>
              </a:ext>
            </a:extLst>
          </p:cNvPr>
          <p:cNvSpPr>
            <a:spLocks noGrp="1"/>
          </p:cNvSpPr>
          <p:nvPr>
            <p:ph idx="1"/>
          </p:nvPr>
        </p:nvSpPr>
        <p:spPr/>
        <p:txBody>
          <a:bodyPr>
            <a:normAutofit/>
          </a:bodyPr>
          <a:lstStyle/>
          <a:p>
            <a:pPr algn="l"/>
            <a:r>
              <a:rPr lang="en-CA" sz="2800" b="0" i="0" dirty="0">
                <a:effectLst/>
                <a:latin typeface="Google Sans"/>
              </a:rPr>
              <a:t>Identity theft, hacking, viruses, and cheating </a:t>
            </a:r>
          </a:p>
          <a:p>
            <a:pPr algn="l"/>
            <a:r>
              <a:rPr lang="en-CA" sz="2800" b="0" i="0" dirty="0">
                <a:effectLst/>
                <a:latin typeface="Google Sans"/>
              </a:rPr>
              <a:t>There are various malicious users and computer hackers that can steal your personal information and hack accounts, which can be used for identity theft and can be harmful to you personally.</a:t>
            </a:r>
            <a:endParaRPr lang="en-CA" sz="2800" b="0" i="0" dirty="0">
              <a:effectLst/>
              <a:latin typeface="arial" panose="020B0604020202020204" pitchFamily="34" charset="0"/>
            </a:endParaRPr>
          </a:p>
          <a:p>
            <a:br>
              <a:rPr lang="en-CA" sz="2800" b="0" i="0" dirty="0">
                <a:effectLst/>
                <a:latin typeface="arial" panose="020B0604020202020204" pitchFamily="34" charset="0"/>
              </a:rPr>
            </a:br>
            <a:endParaRPr lang="en-CA" sz="2800" dirty="0"/>
          </a:p>
        </p:txBody>
      </p:sp>
    </p:spTree>
    <p:extLst>
      <p:ext uri="{BB962C8B-B14F-4D97-AF65-F5344CB8AC3E}">
        <p14:creationId xmlns:p14="http://schemas.microsoft.com/office/powerpoint/2010/main" val="4031254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27D33-3055-9A5F-6385-8975A26CB91B}"/>
              </a:ext>
            </a:extLst>
          </p:cNvPr>
          <p:cNvSpPr>
            <a:spLocks noGrp="1"/>
          </p:cNvSpPr>
          <p:nvPr>
            <p:ph type="title"/>
          </p:nvPr>
        </p:nvSpPr>
        <p:spPr/>
        <p:txBody>
          <a:bodyPr/>
          <a:lstStyle/>
          <a:p>
            <a:r>
              <a:rPr lang="en-US" dirty="0"/>
              <a:t>How to save your computer while using the internet </a:t>
            </a:r>
            <a:endParaRPr lang="en-CA" dirty="0"/>
          </a:p>
        </p:txBody>
      </p:sp>
      <p:sp>
        <p:nvSpPr>
          <p:cNvPr id="3" name="Content Placeholder 2">
            <a:extLst>
              <a:ext uri="{FF2B5EF4-FFF2-40B4-BE49-F238E27FC236}">
                <a16:creationId xmlns:a16="http://schemas.microsoft.com/office/drawing/2014/main" id="{7A31009F-18D4-F455-E912-C8778464ED94}"/>
              </a:ext>
            </a:extLst>
          </p:cNvPr>
          <p:cNvSpPr>
            <a:spLocks noGrp="1"/>
          </p:cNvSpPr>
          <p:nvPr>
            <p:ph idx="1"/>
          </p:nvPr>
        </p:nvSpPr>
        <p:spPr/>
        <p:txBody>
          <a:bodyPr/>
          <a:lstStyle/>
          <a:p>
            <a:pPr algn="l">
              <a:buFont typeface="Arial" panose="020B0604020202020204" pitchFamily="34" charset="0"/>
              <a:buChar char="•"/>
            </a:pPr>
            <a:r>
              <a:rPr lang="en-US" sz="1800" b="0" i="0" dirty="0">
                <a:solidFill>
                  <a:srgbClr val="1E1E1E"/>
                </a:solidFill>
                <a:effectLst/>
                <a:latin typeface="Segoe UI" panose="020B0502040204020203" pitchFamily="34" charset="0"/>
              </a:rPr>
              <a:t>Use a firewall</a:t>
            </a:r>
            <a:br>
              <a:rPr lang="en-US" sz="1800" b="0" i="0" dirty="0">
                <a:solidFill>
                  <a:srgbClr val="1E1E1E"/>
                </a:solidFill>
                <a:effectLst/>
                <a:latin typeface="Segoe UI" panose="020B0502040204020203" pitchFamily="34" charset="0"/>
              </a:rPr>
            </a:br>
            <a:r>
              <a:rPr lang="en-US" sz="1800" b="0" i="0" dirty="0">
                <a:solidFill>
                  <a:srgbClr val="1E1E1E"/>
                </a:solidFill>
                <a:effectLst/>
                <a:latin typeface="Segoe UI" panose="020B0502040204020203" pitchFamily="34" charset="0"/>
              </a:rPr>
              <a:t>Windows has a firewall already built in and automatically turned on.</a:t>
            </a:r>
          </a:p>
          <a:p>
            <a:pPr algn="l">
              <a:buFont typeface="Arial" panose="020B0604020202020204" pitchFamily="34" charset="0"/>
              <a:buChar char="•"/>
            </a:pPr>
            <a:r>
              <a:rPr lang="en-US" sz="1800" b="0" i="0" dirty="0">
                <a:solidFill>
                  <a:srgbClr val="1E1E1E"/>
                </a:solidFill>
                <a:effectLst/>
                <a:latin typeface="Segoe UI" panose="020B0502040204020203" pitchFamily="34" charset="0"/>
              </a:rPr>
              <a:t>Keep </a:t>
            </a:r>
            <a:r>
              <a:rPr lang="en-US" sz="1800" b="0" i="1" dirty="0">
                <a:solidFill>
                  <a:srgbClr val="1E1E1E"/>
                </a:solidFill>
                <a:effectLst/>
                <a:latin typeface="Segoe UI" panose="020B0502040204020203" pitchFamily="34" charset="0"/>
              </a:rPr>
              <a:t>all </a:t>
            </a:r>
            <a:r>
              <a:rPr lang="en-US" sz="1800" b="0" i="0" dirty="0">
                <a:solidFill>
                  <a:srgbClr val="1E1E1E"/>
                </a:solidFill>
                <a:effectLst/>
                <a:latin typeface="Segoe UI" panose="020B0502040204020203" pitchFamily="34" charset="0"/>
              </a:rPr>
              <a:t>software up to date</a:t>
            </a:r>
            <a:br>
              <a:rPr lang="en-US" sz="1800" b="0" i="0" dirty="0">
                <a:solidFill>
                  <a:srgbClr val="1E1E1E"/>
                </a:solidFill>
                <a:effectLst/>
                <a:latin typeface="Segoe UI" panose="020B0502040204020203" pitchFamily="34" charset="0"/>
              </a:rPr>
            </a:br>
            <a:r>
              <a:rPr lang="en-US" sz="1800" b="0" i="0" dirty="0">
                <a:solidFill>
                  <a:srgbClr val="1E1E1E"/>
                </a:solidFill>
                <a:effectLst/>
                <a:latin typeface="Segoe UI" panose="020B0502040204020203" pitchFamily="34" charset="0"/>
              </a:rPr>
              <a:t>Make sure to </a:t>
            </a:r>
            <a:r>
              <a:rPr lang="en-US" sz="1800" b="0" i="0" u="none" strike="noStrike" dirty="0">
                <a:solidFill>
                  <a:srgbClr val="006CB4"/>
                </a:solidFill>
                <a:effectLst/>
                <a:latin typeface="Segoe UI" panose="020B0502040204020203" pitchFamily="34" charset="0"/>
                <a:hlinkClick r:id="rId2"/>
              </a:rPr>
              <a:t>turn on automatic updates in Windows Update</a:t>
            </a:r>
            <a:r>
              <a:rPr lang="en-US" sz="1800" b="0" i="0" dirty="0">
                <a:solidFill>
                  <a:srgbClr val="1E1E1E"/>
                </a:solidFill>
                <a:effectLst/>
                <a:latin typeface="Segoe UI" panose="020B0502040204020203" pitchFamily="34" charset="0"/>
              </a:rPr>
              <a:t> to keep Windows, Microsoft Office, and other Microsoft applications up to date. Turn on automatic updates for non-Microsoft software as well, especially browsers, Adobe Acrobat Reader, and other apps you regularly use.</a:t>
            </a:r>
          </a:p>
          <a:p>
            <a:pPr algn="l">
              <a:buFont typeface="Arial" panose="020B0604020202020204" pitchFamily="34" charset="0"/>
              <a:buChar char="•"/>
            </a:pPr>
            <a:r>
              <a:rPr lang="en-US" sz="1800" b="0" i="0" dirty="0">
                <a:solidFill>
                  <a:srgbClr val="1E1E1E"/>
                </a:solidFill>
                <a:effectLst/>
                <a:latin typeface="Segoe UI" panose="020B0502040204020203" pitchFamily="34" charset="0"/>
              </a:rPr>
              <a:t>Use antivirus software and keep it current</a:t>
            </a:r>
            <a:br>
              <a:rPr lang="en-US" sz="1800" b="0" i="0" dirty="0">
                <a:solidFill>
                  <a:srgbClr val="1E1E1E"/>
                </a:solidFill>
                <a:effectLst/>
                <a:latin typeface="Segoe UI" panose="020B0502040204020203" pitchFamily="34" charset="0"/>
              </a:rPr>
            </a:br>
            <a:r>
              <a:rPr lang="en-US" sz="1800" b="0" i="0" dirty="0">
                <a:solidFill>
                  <a:srgbClr val="1E1E1E"/>
                </a:solidFill>
                <a:effectLst/>
                <a:latin typeface="Segoe UI" panose="020B0502040204020203" pitchFamily="34" charset="0"/>
              </a:rPr>
              <a:t>If you run Windows you have </a:t>
            </a:r>
            <a:r>
              <a:rPr lang="en-US" sz="1800" b="0" i="0" u="none" strike="noStrike" dirty="0">
                <a:solidFill>
                  <a:srgbClr val="006CB4"/>
                </a:solidFill>
                <a:effectLst/>
                <a:latin typeface="Segoe UI" panose="020B0502040204020203" pitchFamily="34" charset="0"/>
                <a:hlinkClick r:id="rId3"/>
              </a:rPr>
              <a:t>Windows Security</a:t>
            </a:r>
            <a:r>
              <a:rPr lang="en-US" sz="1800" b="0" i="0" dirty="0">
                <a:solidFill>
                  <a:srgbClr val="1E1E1E"/>
                </a:solidFill>
                <a:effectLst/>
                <a:latin typeface="Segoe UI" panose="020B0502040204020203" pitchFamily="34" charset="0"/>
              </a:rPr>
              <a:t> or Windows Defender Security Center already installed on your device. </a:t>
            </a:r>
            <a:br>
              <a:rPr lang="en-US" sz="1800" b="0" i="0" dirty="0">
                <a:solidFill>
                  <a:srgbClr val="1E1E1E"/>
                </a:solidFill>
                <a:effectLst/>
                <a:latin typeface="Segoe UI" panose="020B0502040204020203" pitchFamily="34" charset="0"/>
              </a:rPr>
            </a:br>
            <a:r>
              <a:rPr lang="en-US" sz="1800" b="0" i="0" dirty="0">
                <a:solidFill>
                  <a:srgbClr val="1E1E1E"/>
                </a:solidFill>
                <a:effectLst/>
                <a:latin typeface="Segoe UI" panose="020B0502040204020203" pitchFamily="34" charset="0"/>
              </a:rPr>
              <a:t> </a:t>
            </a:r>
          </a:p>
          <a:p>
            <a:endParaRPr lang="en-CA" b="1" dirty="0"/>
          </a:p>
        </p:txBody>
      </p:sp>
    </p:spTree>
    <p:extLst>
      <p:ext uri="{BB962C8B-B14F-4D97-AF65-F5344CB8AC3E}">
        <p14:creationId xmlns:p14="http://schemas.microsoft.com/office/powerpoint/2010/main" val="133240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5FBC4-9D33-46BE-911D-419763BA9AF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294F055B-D391-44D3-A87A-BCD07BD5A31C}">
  <ds:schemaRefs>
    <ds:schemaRef ds:uri="http://schemas.microsoft.com/sharepoint/v3/contenttype/forms"/>
  </ds:schemaRefs>
</ds:datastoreItem>
</file>

<file path=customXml/itemProps3.xml><?xml version="1.0" encoding="utf-8"?>
<ds:datastoreItem xmlns:ds="http://schemas.openxmlformats.org/officeDocument/2006/customXml" ds:itemID="{26DBD101-FC0A-4B21-82B0-57CAA7AEEC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{0298BA59-D484-4F22-9436-C12F4C3D0E1D}tf56219246_win32</Template>
  <TotalTime>33</TotalTime>
  <Words>174</Words>
  <Application>Microsoft Office PowerPoint</Application>
  <PresentationFormat>Widescreen</PresentationFormat>
  <Paragraphs>10</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Arial</vt:lpstr>
      <vt:lpstr>Avenir Next LT Pro</vt:lpstr>
      <vt:lpstr>Avenir Next LT Pro Light</vt:lpstr>
      <vt:lpstr>Garamond</vt:lpstr>
      <vt:lpstr>Google Sans</vt:lpstr>
      <vt:lpstr>Segoe UI</vt:lpstr>
      <vt:lpstr>SavonVTI</vt:lpstr>
      <vt:lpstr>how to save your computer while using internet </vt:lpstr>
      <vt:lpstr>The problems that we face while using the internet</vt:lpstr>
      <vt:lpstr>How to save your computer while using the internet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save your computer while using internet</dc:title>
  <dc:creator>Naya alazzawi</dc:creator>
  <cp:lastModifiedBy>Naya alazzawi</cp:lastModifiedBy>
  <cp:revision>1</cp:revision>
  <dcterms:created xsi:type="dcterms:W3CDTF">2023-09-21T17:43:17Z</dcterms:created>
  <dcterms:modified xsi:type="dcterms:W3CDTF">2023-09-21T18:16:31Z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