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9/21/23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AFF63-E1A8-58C9-9636-C7E593156F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i="0" u="none" strike="noStrike" dirty="0">
                <a:effectLst/>
                <a:latin typeface="Söhne"/>
              </a:rPr>
              <a:t>Responsible and Safe Computer Problem Solving</a:t>
            </a:r>
            <a:endParaRPr lang="en-J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EABFA6-8795-2D25-7075-19C2B2EF98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100" b="1" dirty="0"/>
              <a:t>Elias azzeh</a:t>
            </a:r>
            <a:endParaRPr lang="en-JO" sz="3100" b="1" dirty="0"/>
          </a:p>
        </p:txBody>
      </p:sp>
    </p:spTree>
    <p:extLst>
      <p:ext uri="{BB962C8B-B14F-4D97-AF65-F5344CB8AC3E}">
        <p14:creationId xmlns:p14="http://schemas.microsoft.com/office/powerpoint/2010/main" val="2915770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EC926-E518-9493-22C9-CF671CB24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effectLst/>
                <a:latin typeface="Söhne"/>
              </a:rPr>
              <a:t>Importance of Responsible Problem Solving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8360F-49E0-BECC-C7E0-3A63DB2E5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900" dirty="0">
                <a:effectLst/>
              </a:rPr>
              <a:t>Responsible problem solving ensures your safety and protects your data.</a:t>
            </a:r>
          </a:p>
          <a:p>
            <a:r>
              <a:rPr lang="en-US" sz="1900" dirty="0">
                <a:effectLst/>
              </a:rPr>
              <a:t>Follow these key principles:</a:t>
            </a:r>
          </a:p>
          <a:p>
            <a:r>
              <a:rPr lang="en-US" sz="1900" b="1" dirty="0">
                <a:effectLst/>
              </a:rPr>
              <a:t>Back up your data regularly.</a:t>
            </a:r>
            <a:endParaRPr lang="en-US" sz="1900" dirty="0">
              <a:effectLst/>
            </a:endParaRPr>
          </a:p>
          <a:p>
            <a:r>
              <a:rPr lang="en-US" sz="1900" b="1" dirty="0">
                <a:effectLst/>
              </a:rPr>
              <a:t>Keep software updated for security.</a:t>
            </a:r>
            <a:endParaRPr lang="en-US" sz="1900" dirty="0">
              <a:effectLst/>
            </a:endParaRPr>
          </a:p>
          <a:p>
            <a:r>
              <a:rPr lang="en-US" sz="1900" b="1" dirty="0">
                <a:effectLst/>
              </a:rPr>
              <a:t>Use strong, unique passwords.</a:t>
            </a:r>
            <a:endParaRPr lang="en-US" sz="1900" dirty="0">
              <a:effectLst/>
            </a:endParaRPr>
          </a:p>
          <a:p>
            <a:r>
              <a:rPr lang="en-US" sz="1900" b="1" dirty="0">
                <a:effectLst/>
              </a:rPr>
              <a:t>Beware of phishing scams.</a:t>
            </a:r>
            <a:endParaRPr lang="en-US" sz="1900" dirty="0">
              <a:effectLst/>
            </a:endParaRPr>
          </a:p>
          <a:p>
            <a:r>
              <a:rPr lang="en-US" sz="1900" b="1" dirty="0">
                <a:effectLst/>
              </a:rPr>
              <a:t>Seek help from reliable sources when needed.</a:t>
            </a:r>
            <a:endParaRPr lang="en-US" sz="19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5440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26E97-1757-F99D-F2DB-A83CC874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effectLst/>
                <a:latin typeface="Söhne"/>
              </a:rPr>
              <a:t>Key Takeaways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66183-77FF-B478-43CC-6C61BF608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b="0" i="0" u="none" strike="noStrike" dirty="0">
                <a:solidFill>
                  <a:srgbClr val="D1D5DB"/>
                </a:solidFill>
                <a:effectLst/>
                <a:latin typeface="Söhne"/>
              </a:rPr>
              <a:t>Responsible and safe computer problem solving is our responsibility in the digital age.</a:t>
            </a:r>
          </a:p>
          <a:p>
            <a:r>
              <a:rPr lang="en-US" sz="2600" b="0" i="0" u="none" strike="noStrike" dirty="0">
                <a:solidFill>
                  <a:srgbClr val="D1D5DB"/>
                </a:solidFill>
                <a:effectLst/>
                <a:latin typeface="Söhne"/>
              </a:rPr>
              <a:t>These guidelines help protect your data and maintain a secure online presence.</a:t>
            </a:r>
          </a:p>
        </p:txBody>
      </p:sp>
    </p:spTree>
    <p:extLst>
      <p:ext uri="{BB962C8B-B14F-4D97-AF65-F5344CB8AC3E}">
        <p14:creationId xmlns:p14="http://schemas.microsoft.com/office/powerpoint/2010/main" val="2546078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51C57-2C77-04E4-1867-A56801F1D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E53CD-2BAE-EE1D-E207-70F37B1C8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609601"/>
            <a:ext cx="10131425" cy="5181600"/>
          </a:xfrm>
        </p:spPr>
        <p:txBody>
          <a:bodyPr>
            <a:normAutofit/>
          </a:bodyPr>
          <a:lstStyle/>
          <a:p>
            <a:pPr algn="ctr"/>
            <a:r>
              <a:rPr lang="en-US" sz="5700" dirty="0"/>
              <a:t>Thank you for listening </a:t>
            </a:r>
            <a:endParaRPr lang="en-JO" sz="5700" dirty="0"/>
          </a:p>
        </p:txBody>
      </p:sp>
    </p:spTree>
    <p:extLst>
      <p:ext uri="{BB962C8B-B14F-4D97-AF65-F5344CB8AC3E}">
        <p14:creationId xmlns:p14="http://schemas.microsoft.com/office/powerpoint/2010/main" val="15345273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Celestial</vt:lpstr>
      <vt:lpstr>Responsible and Safe Computer Problem Solving</vt:lpstr>
      <vt:lpstr>Importance of Responsible Problem Solving</vt:lpstr>
      <vt:lpstr>Key Takeaways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Responsible and Safe Computer Problem Solving</dc:title>
  <dc:creator>Elias Azzeh</dc:creator>
  <cp:lastModifiedBy>Elias Azzeh</cp:lastModifiedBy>
  <cp:revision>4</cp:revision>
  <dcterms:created xsi:type="dcterms:W3CDTF">2023-09-21T02:22:06Z</dcterms:created>
  <dcterms:modified xsi:type="dcterms:W3CDTF">2023-09-21T02:46:14Z</dcterms:modified>
</cp:coreProperties>
</file>