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3399FF"/>
    <a:srgbClr val="FF0101"/>
    <a:srgbClr val="F41E4C"/>
    <a:srgbClr val="C535DD"/>
    <a:srgbClr val="0E1F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01ED-1888-499B-974B-2683E8B836EE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B977-D493-49B2-9C57-CA9B76599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814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01ED-1888-499B-974B-2683E8B836EE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B977-D493-49B2-9C57-CA9B76599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58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01ED-1888-499B-974B-2683E8B836EE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B977-D493-49B2-9C57-CA9B76599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891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01ED-1888-499B-974B-2683E8B836EE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B977-D493-49B2-9C57-CA9B76599BD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1023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01ED-1888-499B-974B-2683E8B836EE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B977-D493-49B2-9C57-CA9B76599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505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01ED-1888-499B-974B-2683E8B836EE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B977-D493-49B2-9C57-CA9B76599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18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01ED-1888-499B-974B-2683E8B836EE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B977-D493-49B2-9C57-CA9B76599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21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01ED-1888-499B-974B-2683E8B836EE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B977-D493-49B2-9C57-CA9B76599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162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01ED-1888-499B-974B-2683E8B836EE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B977-D493-49B2-9C57-CA9B76599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28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01ED-1888-499B-974B-2683E8B836EE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B977-D493-49B2-9C57-CA9B76599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36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01ED-1888-499B-974B-2683E8B836EE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B977-D493-49B2-9C57-CA9B76599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0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01ED-1888-499B-974B-2683E8B836EE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B977-D493-49B2-9C57-CA9B76599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15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01ED-1888-499B-974B-2683E8B836EE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B977-D493-49B2-9C57-CA9B76599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02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01ED-1888-499B-974B-2683E8B836EE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B977-D493-49B2-9C57-CA9B76599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526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01ED-1888-499B-974B-2683E8B836EE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B977-D493-49B2-9C57-CA9B76599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10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01ED-1888-499B-974B-2683E8B836EE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B977-D493-49B2-9C57-CA9B76599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888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01ED-1888-499B-974B-2683E8B836EE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B977-D493-49B2-9C57-CA9B76599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92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A18D01ED-1888-499B-974B-2683E8B836EE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5F1B977-D493-49B2-9C57-CA9B76599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380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7643F-BA18-A65F-60E8-BCEE3643B2C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887413"/>
            <a:ext cx="10106025" cy="1254125"/>
          </a:xfrm>
        </p:spPr>
        <p:txBody>
          <a:bodyPr>
            <a:normAutofit fontScale="90000"/>
          </a:bodyPr>
          <a:lstStyle/>
          <a:p>
            <a:pPr algn="l" fontAlgn="base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RESPONISIBALE AND SAFE WHILE SOLVING COMPUTER PROBLEMS</a:t>
            </a:r>
            <a:br>
              <a:rPr lang="en-US" sz="1100" b="0" i="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</a:br>
            <a:br>
              <a:rPr lang="en-US" sz="1100" b="0" i="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</a:br>
            <a:br>
              <a:rPr lang="en-US" sz="1100" b="0" i="0" dirty="0">
                <a:solidFill>
                  <a:schemeClr val="accent1">
                    <a:lumMod val="50000"/>
                  </a:schemeClr>
                </a:solidFill>
                <a:effectLst/>
                <a:latin typeface="Google Sans"/>
              </a:rPr>
            </a:b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A82265-1BF8-AB39-9B18-FBB326AFD7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52" y="2905905"/>
            <a:ext cx="3591960" cy="28759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6E44D8-B833-EDC4-F528-86932CBC25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676" y="2398816"/>
            <a:ext cx="4852614" cy="414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316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34733B-1C08-4A63-B0BC-2CCF07641CC6}"/>
              </a:ext>
            </a:extLst>
          </p:cNvPr>
          <p:cNvSpPr txBox="1"/>
          <p:nvPr/>
        </p:nvSpPr>
        <p:spPr>
          <a:xfrm>
            <a:off x="3502854" y="351692"/>
            <a:ext cx="48674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ndalus" panose="02020603050405020304" pitchFamily="18" charset="-78"/>
                <a:cs typeface="Andalus" panose="02020603050405020304" pitchFamily="18" charset="-78"/>
              </a:rPr>
              <a:t>5 common ways of computer problems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B9434F-50A1-F5E2-B32B-1F2145FB5861}"/>
              </a:ext>
            </a:extLst>
          </p:cNvPr>
          <p:cNvSpPr txBox="1"/>
          <p:nvPr/>
        </p:nvSpPr>
        <p:spPr>
          <a:xfrm>
            <a:off x="531055" y="2474046"/>
            <a:ext cx="25181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r>
              <a:rPr lang="en-US" b="1" dirty="0">
                <a:solidFill>
                  <a:srgbClr val="FF0000"/>
                </a:solidFill>
              </a:rPr>
              <a:t>.</a:t>
            </a:r>
            <a:r>
              <a:rPr lang="en-US" b="1" i="0" dirty="0">
                <a:solidFill>
                  <a:srgbClr val="FF0000"/>
                </a:solidFill>
                <a:effectLst/>
                <a:latin typeface="Google Sans"/>
              </a:rPr>
              <a:t> Powering Issues. There are many reasons a computer that was previously working may fail to turn on.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89C6F6-FCF5-31A3-1762-124A9F846B29}"/>
              </a:ext>
            </a:extLst>
          </p:cNvPr>
          <p:cNvSpPr txBox="1"/>
          <p:nvPr/>
        </p:nvSpPr>
        <p:spPr>
          <a:xfrm>
            <a:off x="5774787" y="2012381"/>
            <a:ext cx="15052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dirty="0">
                <a:solidFill>
                  <a:srgbClr val="FF0000"/>
                </a:solidFill>
              </a:rPr>
              <a:t>.</a:t>
            </a:r>
            <a:r>
              <a:rPr lang="en-US" b="0" i="0" dirty="0">
                <a:solidFill>
                  <a:srgbClr val="FF0000"/>
                </a:solidFill>
                <a:effectLst/>
                <a:latin typeface="Google Sans"/>
              </a:rPr>
              <a:t> </a:t>
            </a:r>
            <a:r>
              <a:rPr lang="en-US" b="1" i="0" dirty="0">
                <a:solidFill>
                  <a:srgbClr val="FF0000"/>
                </a:solidFill>
                <a:effectLst/>
                <a:latin typeface="Google Sans"/>
              </a:rPr>
              <a:t>Hardware Issues. Problematic Peripheral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3DA45E-F05F-8648-AC1D-B1C128755E43}"/>
              </a:ext>
            </a:extLst>
          </p:cNvPr>
          <p:cNvSpPr txBox="1"/>
          <p:nvPr/>
        </p:nvSpPr>
        <p:spPr>
          <a:xfrm flipH="1">
            <a:off x="8898985" y="1998542"/>
            <a:ext cx="3077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US" b="1" i="0" dirty="0">
                <a:solidFill>
                  <a:srgbClr val="FF0000"/>
                </a:solidFill>
                <a:effectLst/>
                <a:latin typeface="Google Sans"/>
              </a:rPr>
              <a:t>Software Issues. Malfunctioning OS.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829729-46A8-1858-DB46-A84951542971}"/>
              </a:ext>
            </a:extLst>
          </p:cNvPr>
          <p:cNvSpPr txBox="1"/>
          <p:nvPr/>
        </p:nvSpPr>
        <p:spPr>
          <a:xfrm>
            <a:off x="5613009" y="296828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D8B9F2-FC79-DE0C-8CFD-4C9AFB135514}"/>
              </a:ext>
            </a:extLst>
          </p:cNvPr>
          <p:cNvSpPr txBox="1"/>
          <p:nvPr/>
        </p:nvSpPr>
        <p:spPr>
          <a:xfrm>
            <a:off x="801858" y="4965895"/>
            <a:ext cx="2700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4.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US" b="1" i="0" dirty="0">
                <a:solidFill>
                  <a:srgbClr val="FF0000"/>
                </a:solidFill>
                <a:effectLst/>
                <a:latin typeface="Google Sans"/>
              </a:rPr>
              <a:t>Data Loss Issues.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D57C9F-B05D-4098-9165-18409EACA6F0}"/>
              </a:ext>
            </a:extLst>
          </p:cNvPr>
          <p:cNvSpPr txBox="1"/>
          <p:nvPr/>
        </p:nvSpPr>
        <p:spPr>
          <a:xfrm>
            <a:off x="5890258" y="4168612"/>
            <a:ext cx="15052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5.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US" b="1" i="0" dirty="0">
                <a:solidFill>
                  <a:srgbClr val="FF0000"/>
                </a:solidFill>
                <a:effectLst/>
                <a:latin typeface="Google Sans"/>
              </a:rPr>
              <a:t>Unrestricted Network Access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C662F86-1688-38B1-BD58-9866E5DEE3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648" y="2968283"/>
            <a:ext cx="3323494" cy="332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78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994BA-2059-F402-EE3C-928105C2F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07" y="203347"/>
            <a:ext cx="10515600" cy="2852737"/>
          </a:xfrm>
        </p:spPr>
        <p:txBody>
          <a:bodyPr/>
          <a:lstStyle/>
          <a:p>
            <a:pPr algn="ctr"/>
            <a:r>
              <a:rPr lang="en-US" dirty="0"/>
              <a:t>Stay Safe</a:t>
            </a:r>
            <a:br>
              <a:rPr lang="en-US" dirty="0"/>
            </a:br>
            <a:r>
              <a:rPr lang="en-US" sz="2800" dirty="0">
                <a:solidFill>
                  <a:srgbClr val="FF0101"/>
                </a:solidFill>
              </a:rPr>
              <a:t>A</a:t>
            </a:r>
            <a:r>
              <a:rPr lang="en-US" sz="2400" dirty="0">
                <a:solidFill>
                  <a:srgbClr val="FF0101"/>
                </a:solidFill>
              </a:rPr>
              <a:t>lways follow these rules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69162A-DD5E-5049-48AB-DBEA76218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8788" y="3056084"/>
            <a:ext cx="10515600" cy="3344716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0E1F76"/>
                </a:solidFill>
              </a:rPr>
              <a:t>1- switch off power points at the wall before connecting or disconnecting a mains electricity cable.</a:t>
            </a:r>
          </a:p>
          <a:p>
            <a:r>
              <a:rPr lang="en-US" b="1" dirty="0">
                <a:solidFill>
                  <a:srgbClr val="C535DD"/>
                </a:solidFill>
              </a:rPr>
              <a:t>2-Do not open the case of your computer or any other devices.</a:t>
            </a:r>
          </a:p>
          <a:p>
            <a:r>
              <a:rPr lang="en-US" b="1" dirty="0">
                <a:solidFill>
                  <a:srgbClr val="3399FF"/>
                </a:solidFill>
              </a:rPr>
              <a:t>3-Never use force when connecting disconnecting a cable or component.</a:t>
            </a:r>
          </a:p>
          <a:p>
            <a:r>
              <a:rPr lang="en-US" b="1" dirty="0">
                <a:solidFill>
                  <a:srgbClr val="00B050"/>
                </a:solidFill>
              </a:rPr>
              <a:t>4-Make sure all cables are disconnected before attempting to move a device(for example , a printer)</a:t>
            </a:r>
          </a:p>
          <a:p>
            <a:r>
              <a:rPr lang="en-US" b="1" dirty="0">
                <a:solidFill>
                  <a:srgbClr val="3333CC"/>
                </a:solidFill>
              </a:rPr>
              <a:t>5.Do not lift heavy equipment on your own.</a:t>
            </a:r>
          </a:p>
          <a:p>
            <a:r>
              <a:rPr lang="en-US" b="1" dirty="0">
                <a:solidFill>
                  <a:srgbClr val="F41E4C"/>
                </a:solidFill>
              </a:rPr>
              <a:t>6-If in doubt, STOP and ask someone for help like a sister a brother a parent or even a computer professional.</a:t>
            </a:r>
          </a:p>
        </p:txBody>
      </p:sp>
    </p:spTree>
    <p:extLst>
      <p:ext uri="{BB962C8B-B14F-4D97-AF65-F5344CB8AC3E}">
        <p14:creationId xmlns:p14="http://schemas.microsoft.com/office/powerpoint/2010/main" val="4157716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47</TotalTime>
  <Words>164</Words>
  <Application>Microsoft Office PowerPoint</Application>
  <PresentationFormat>Widescreen</PresentationFormat>
  <Paragraphs>14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Andalus</vt:lpstr>
      <vt:lpstr>arial</vt:lpstr>
      <vt:lpstr>Calisto MT</vt:lpstr>
      <vt:lpstr>Google Sans</vt:lpstr>
      <vt:lpstr>Wingdings 2</vt:lpstr>
      <vt:lpstr>Slate</vt:lpstr>
      <vt:lpstr>RESPONISIBALE AND SAFE WHILE SOLVING COMPUTER PROBLEMS   </vt:lpstr>
      <vt:lpstr>PowerPoint Presentation</vt:lpstr>
      <vt:lpstr>Stay Safe Always follow these rules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RESPONISIBALE AND SAFE WHILE SOLVING COMPUTER PROBLAMES</dc:title>
  <dc:creator>Samer T</dc:creator>
  <cp:lastModifiedBy>Samer T</cp:lastModifiedBy>
  <cp:revision>3</cp:revision>
  <dcterms:created xsi:type="dcterms:W3CDTF">2023-09-21T12:25:00Z</dcterms:created>
  <dcterms:modified xsi:type="dcterms:W3CDTF">2023-09-21T13:23:53Z</dcterms:modified>
</cp:coreProperties>
</file>