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99FF"/>
    <a:srgbClr val="FF0101"/>
    <a:srgbClr val="F41E4C"/>
    <a:srgbClr val="C535DD"/>
    <a:srgbClr val="0E1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96C65-B208-8EDF-8ABC-46CB1B05E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56EB9-9D3A-10C2-1D5F-9C01EA96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65382-9830-DD2E-A3CC-B4E690B4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2F667-8821-991B-D5F2-E409E058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83899-A937-FEBB-41BE-28A4A3AD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3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0E793-7175-BE35-8CE7-7F48546D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BF5B2-F2F6-9700-420A-C564286BC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E86C5-9BBC-ECD7-D740-14761D9A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15E7B-EC19-9535-E480-5A4C2EAA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4AE45-A00F-149C-491B-44F52730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9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FAD009-C526-F205-A95D-19911B692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8D808-4D2E-F2FE-73B1-E80B61207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35A02-84FF-F629-39F2-AA68C343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FD7B0-40EE-CA91-3857-8AFD8D81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D35B-56F4-2CFD-4499-C3872B83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7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9F2E8-8AA6-E1D1-6896-AE581771F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7E02-A938-5A7E-FC2D-379F16F1E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1DE4C-42CA-076E-3ED1-CE92EB29C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B404C-64C1-C81E-8385-36589481E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8449-1DA5-3D39-A98B-08FAEE8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9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22515-191C-323A-A321-70DA9CDA8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D4A10-1E3E-B00A-CDD4-84A6EA7B1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69A41-F8C3-F6F0-2A5E-7DE72EB7E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39A77-4E16-6C24-614A-CA1738CC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3804-AA83-982B-64FF-A5C746AB9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8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52AE3-FC4E-1AAC-A281-2467C965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156D-716A-5148-847A-B615959AE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9FD25-35BA-E2A4-2F51-E7CCEB8B1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3160F-F141-D8DB-F4A9-ECA5841F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D3344-9CC8-F9EF-E58E-CC2D325E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FD05A-E8C5-57B0-D172-8CFF1FCF9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00F8-E030-7453-8BCD-B0881DA67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C60AC-02E8-3444-889D-50DDE7BB1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F2A4D-0C90-E6FA-5FEC-ED874D4BF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717301-1FA8-AF58-0E14-52F17815A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98D7F-F666-DB8C-2990-442173568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8DFA2-A092-5ED0-40EB-C9FDDFD2B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BEB30C-95AF-4402-3D35-0FFB6884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9EA42F-BA8D-3E59-1109-F430A700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8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3E5B-2819-DBF3-5005-224D4511C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F94B84-FF79-4CED-7434-5F7234FE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49CCE-AC0A-3E91-1CDA-118B5493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A92971-0F53-D1D4-EF35-93A152A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78165-1926-41DF-38AD-4897A175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A97B97-88B2-CD31-EBD8-6D5300C32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4C0D2-602F-2407-F20E-2C9A91D52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7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A7D20-EF85-C6B0-D819-81F77E7EC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54060-DC10-4092-B553-2876C39B1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4A54F-F161-B5F4-9F2C-ECC283C16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CB67A-1431-E65E-4A21-C039C2C6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00E79-4604-FCA7-0C0D-797FC0568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CDD74-D069-A716-412F-4E01F1C3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3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07762-FB0E-ADE0-4DB3-C59BC426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CDB6D-A7FE-5C0E-3D47-36E7B1186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02AF6-B45C-48A1-0E6E-995898200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F6D9A-4B27-EACC-DDFF-D590E437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DFBAB-4D77-8B66-E442-9B85B9A9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FF4F6-C53C-1858-2A57-79175EDE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5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ADF13-7B5D-339F-44A4-253031F70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AF62F-65E0-14DF-E22E-5C6AB26C7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1DE43-0F8F-4150-7C59-8092DF587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D01ED-1888-499B-974B-2683E8B836EE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5B92F-F29E-1A47-D160-1C23A3D8B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6E078-A52C-87BB-B3AF-09A311F8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1B977-D493-49B2-9C57-CA9B76599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7643F-BA18-A65F-60E8-BCEE3643B2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72197" y="886729"/>
            <a:ext cx="10106025" cy="1254125"/>
          </a:xfrm>
        </p:spPr>
        <p:txBody>
          <a:bodyPr>
            <a:normAutofit/>
          </a:bodyPr>
          <a:lstStyle/>
          <a:p>
            <a:pPr algn="l" fontAlgn="base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RESPONISIBALE AND SAFE WHILE SOLVING COMPUTER PROBLEMS</a:t>
            </a:r>
            <a:br>
              <a:rPr lang="en-US" sz="11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br>
              <a:rPr lang="en-US" sz="11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br>
              <a:rPr lang="en-US" sz="1100" b="0" i="0" dirty="0">
                <a:solidFill>
                  <a:srgbClr val="202124"/>
                </a:solidFill>
                <a:effectLst/>
                <a:latin typeface="Google Sans"/>
              </a:rPr>
            </a:b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A82265-1BF8-AB39-9B18-FBB326AFD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52" y="2905905"/>
            <a:ext cx="3591960" cy="28759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6E44D8-B833-EDC4-F528-86932CBC2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676" y="2398816"/>
            <a:ext cx="4852614" cy="414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1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34733B-1C08-4A63-B0BC-2CCF07641CC6}"/>
              </a:ext>
            </a:extLst>
          </p:cNvPr>
          <p:cNvSpPr txBox="1"/>
          <p:nvPr/>
        </p:nvSpPr>
        <p:spPr>
          <a:xfrm>
            <a:off x="3502854" y="351692"/>
            <a:ext cx="48674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5 common ways of computer problems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B9434F-50A1-F5E2-B32B-1F2145FB5861}"/>
              </a:ext>
            </a:extLst>
          </p:cNvPr>
          <p:cNvSpPr txBox="1"/>
          <p:nvPr/>
        </p:nvSpPr>
        <p:spPr>
          <a:xfrm>
            <a:off x="531055" y="2474046"/>
            <a:ext cx="25181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b="1" dirty="0"/>
              <a:t>.</a:t>
            </a:r>
            <a:r>
              <a:rPr lang="en-US" b="1" i="0" dirty="0">
                <a:solidFill>
                  <a:srgbClr val="202124"/>
                </a:solidFill>
                <a:effectLst/>
                <a:latin typeface="Google Sans"/>
              </a:rPr>
              <a:t> Powering Issues. There are many reasons a computer that was previously working may fail to turn on. 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89C6F6-FCF5-31A3-1762-124A9F846B29}"/>
              </a:ext>
            </a:extLst>
          </p:cNvPr>
          <p:cNvSpPr txBox="1"/>
          <p:nvPr/>
        </p:nvSpPr>
        <p:spPr>
          <a:xfrm>
            <a:off x="5781821" y="2091120"/>
            <a:ext cx="1505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US" b="1" i="0" dirty="0">
                <a:solidFill>
                  <a:srgbClr val="202124"/>
                </a:solidFill>
                <a:effectLst/>
                <a:latin typeface="Google Sans"/>
              </a:rPr>
              <a:t>Hardware Issues. Problematic Peripheral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3DA45E-F05F-8648-AC1D-B1C128755E43}"/>
              </a:ext>
            </a:extLst>
          </p:cNvPr>
          <p:cNvSpPr txBox="1"/>
          <p:nvPr/>
        </p:nvSpPr>
        <p:spPr>
          <a:xfrm flipH="1">
            <a:off x="8898985" y="1998542"/>
            <a:ext cx="307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US" b="1" i="0" dirty="0">
                <a:solidFill>
                  <a:srgbClr val="202124"/>
                </a:solidFill>
                <a:effectLst/>
                <a:latin typeface="Google Sans"/>
              </a:rPr>
              <a:t>Software Issues. Malfunctioning OS.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829729-46A8-1858-DB46-A84951542971}"/>
              </a:ext>
            </a:extLst>
          </p:cNvPr>
          <p:cNvSpPr txBox="1"/>
          <p:nvPr/>
        </p:nvSpPr>
        <p:spPr>
          <a:xfrm>
            <a:off x="5613009" y="296828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D8B9F2-FC79-DE0C-8CFD-4C9AFB135514}"/>
              </a:ext>
            </a:extLst>
          </p:cNvPr>
          <p:cNvSpPr txBox="1"/>
          <p:nvPr/>
        </p:nvSpPr>
        <p:spPr>
          <a:xfrm>
            <a:off x="801858" y="4965895"/>
            <a:ext cx="2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US" b="1" i="0" dirty="0">
                <a:solidFill>
                  <a:srgbClr val="202124"/>
                </a:solidFill>
                <a:effectLst/>
                <a:latin typeface="Google Sans"/>
              </a:rPr>
              <a:t>Data Loss Issues.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D57C9F-B05D-4098-9165-18409EACA6F0}"/>
              </a:ext>
            </a:extLst>
          </p:cNvPr>
          <p:cNvSpPr txBox="1"/>
          <p:nvPr/>
        </p:nvSpPr>
        <p:spPr>
          <a:xfrm>
            <a:off x="5890258" y="4168612"/>
            <a:ext cx="1505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US" b="1" i="0" dirty="0">
                <a:solidFill>
                  <a:srgbClr val="202124"/>
                </a:solidFill>
                <a:effectLst/>
                <a:latin typeface="Google Sans"/>
              </a:rPr>
              <a:t>Unrestricted Network Access</a:t>
            </a:r>
            <a:endParaRPr lang="en-US" b="1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C662F86-1688-38B1-BD58-9866E5DEE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48" y="2968283"/>
            <a:ext cx="3323494" cy="332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7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994BA-2059-F402-EE3C-928105C2F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07" y="203347"/>
            <a:ext cx="10515600" cy="2852737"/>
          </a:xfrm>
        </p:spPr>
        <p:txBody>
          <a:bodyPr/>
          <a:lstStyle/>
          <a:p>
            <a:pPr algn="ctr"/>
            <a:r>
              <a:rPr lang="en-US" dirty="0"/>
              <a:t>Stay Safe</a:t>
            </a:r>
            <a:br>
              <a:rPr lang="en-US" dirty="0"/>
            </a:br>
            <a:r>
              <a:rPr lang="en-US" sz="2800" dirty="0">
                <a:solidFill>
                  <a:srgbClr val="FF0101"/>
                </a:solidFill>
              </a:rPr>
              <a:t>A</a:t>
            </a:r>
            <a:r>
              <a:rPr lang="en-US" sz="2400" dirty="0">
                <a:solidFill>
                  <a:srgbClr val="FF0101"/>
                </a:solidFill>
              </a:rPr>
              <a:t>lways follow these rules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9162A-DD5E-5049-48AB-DBEA76218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788" y="3056084"/>
            <a:ext cx="10515600" cy="334471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E1F76"/>
                </a:solidFill>
              </a:rPr>
              <a:t>1- switch off power points at the wall before connecting or disconnecting a mains electricity cable.</a:t>
            </a:r>
          </a:p>
          <a:p>
            <a:r>
              <a:rPr lang="en-US" b="1" dirty="0">
                <a:solidFill>
                  <a:srgbClr val="C535DD"/>
                </a:solidFill>
              </a:rPr>
              <a:t>2-Do not open the case of your computer or any other devices.</a:t>
            </a:r>
          </a:p>
          <a:p>
            <a:r>
              <a:rPr lang="en-US" b="1" dirty="0">
                <a:solidFill>
                  <a:srgbClr val="3399FF"/>
                </a:solidFill>
              </a:rPr>
              <a:t>3-Never use force when connecting disconnecting a cable or component.</a:t>
            </a:r>
          </a:p>
          <a:p>
            <a:r>
              <a:rPr lang="en-US" b="1" dirty="0">
                <a:solidFill>
                  <a:srgbClr val="00B050"/>
                </a:solidFill>
              </a:rPr>
              <a:t>4-Make sure all cables are disconnected before attempting to move a device(for example , a printer)</a:t>
            </a:r>
          </a:p>
          <a:p>
            <a:r>
              <a:rPr lang="en-US" b="1" dirty="0">
                <a:solidFill>
                  <a:srgbClr val="3333CC"/>
                </a:solidFill>
              </a:rPr>
              <a:t>5.Do not lift heavy equipment on your own.</a:t>
            </a:r>
          </a:p>
          <a:p>
            <a:r>
              <a:rPr lang="en-US" b="1" dirty="0">
                <a:solidFill>
                  <a:srgbClr val="F41E4C"/>
                </a:solidFill>
              </a:rPr>
              <a:t>6-If in doubt, STOP and ask someone for help like a sister a brother a parent or even a computer professional.</a:t>
            </a:r>
          </a:p>
        </p:txBody>
      </p:sp>
    </p:spTree>
    <p:extLst>
      <p:ext uri="{BB962C8B-B14F-4D97-AF65-F5344CB8AC3E}">
        <p14:creationId xmlns:p14="http://schemas.microsoft.com/office/powerpoint/2010/main" val="415771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Andalus</vt:lpstr>
      <vt:lpstr>Arial</vt:lpstr>
      <vt:lpstr>Arial</vt:lpstr>
      <vt:lpstr>Calibri</vt:lpstr>
      <vt:lpstr>Calibri Light</vt:lpstr>
      <vt:lpstr>Google Sans</vt:lpstr>
      <vt:lpstr>Office Theme</vt:lpstr>
      <vt:lpstr>RESPONISIBALE AND SAFE WHILE SOLVING COMPUTER PROBLEMS   </vt:lpstr>
      <vt:lpstr>PowerPoint Presentation</vt:lpstr>
      <vt:lpstr>Stay Safe Always follow these rules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RESPONISIBALE AND SAFE WHILE SOLVING COMPUTER PROBLAMES</dc:title>
  <dc:creator>Samer T</dc:creator>
  <cp:lastModifiedBy>Samer T</cp:lastModifiedBy>
  <cp:revision>2</cp:revision>
  <dcterms:created xsi:type="dcterms:W3CDTF">2023-09-21T12:25:00Z</dcterms:created>
  <dcterms:modified xsi:type="dcterms:W3CDTF">2023-09-21T13:09:32Z</dcterms:modified>
</cp:coreProperties>
</file>