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19:12:04.0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1211 4190 8293,'0'18'948,"0"1"-850,0-1 280,-8 0 0,6 1 865,-4-1-766,-5-8 0,1-1-161,-8-9 0,-1-2 24,1-5 0,0-3-43,-1-8 0,-7-3 153,-5-3 1,-4-3-186,-1-3 1,-3-11-1,-4 4 1,-4-4 105,-8 5 0,-2-9-137,-5-4 1,3 2-360,-8-2 0,6 0 388,-7-6 1,5-1-211,2 1 1,4 2 120,20 4 0,-2 2-176,15 4 1,1 5-63,11-5 0,-2 10 16,7 3 0,1 7 81,6-1 1,0 3-9,0 3 0,6-1 66,1 1 0,7 0 207,-2-1 1,11 1-59,1 0 1,9 5-95,-3 1 0,1 6 90,6-6 1,-3 6-112,15-7 1,-8 9-37,2-2 1,2-2 17,-2 2 0,6-2-31,-6 1 1,-2 5-153,-11-4 0,3-2 48,-9 2 0,5-2-152,-11 2 1,3 2 45,-15-9 0,0 1-44,-6-6 0,0-1 96,0 1 1,-16 0 41,-9-1 1,-7-7 17,-5-5 1,-8-2 9,-4 3 0,-2-5 1,2 5 1,-2-5-17,8-2 0,-6 2 109,6 5 0,6-3-83,7 9 1,13-7 2,-1 6 1,6 1 183,-1 6 0,5-1 41,8 1 0,2-1-74,4 1 0,7 2 114,11 3 0,-1-1-88,7 8 0,1-6-49,6 6 1,-1-7-54,1 7 1,4-6-21,-4 6 0,4-2-118,-11 2 0,5 2 89,2-9 0,-11 7-156,-7-6 0,-3 6 124,-10-6 0,0-1-154,-6-5 0,-2 0 159,-4-1 1,-14-1-14,-17-5 0,-8-3 8,-10-9 1,-2 0-9,-5 0 0,3-5-113,-8-1 1,8-8 104,-3 2 1,9 4 1,10 2 1,3 0 14,15 6 0,7-8-5,5 15 1,9-1 202,-2 13 0,12-1-67,7 1 0,3 2 197,2 3 0,1-1-87,-1 8 0,7-2 115,-1 2 1,9 2-186,-3-9 1,5 7-3,2-6 1,0 8-28,-1-2 0,7-2-207,0 2 0,0-7-78,-6 7 1,-7-8 83,1 2 1,-3-3-124,3 3 0,-10-4 26,-9 3 1,-8-9 55,2-2 0,-4-3 26,-2 2 0,-10-1 11,-9-5 1,-7-3-28,-11 3 1,0-4 11,1-1 0,-1 5-327,0 0 1,7 9 105,-1-3 0,8 5-651,-1 2 0,4 1-199,1 5 213,9-4 0,-4 12-940,8-9-603,-1 9 1623,7-4 0,-2 2-220,-4 0 1,2-2 1078,-8 2 0,0-5 0,-7-7 0</inkml:trace>
  <inkml:trace contextRef="#ctx0" brushRef="#br0" timeOffset="1966">9479 4098 7627,'0'12'-1339,"0"1"1980,0-9-23,8 4-478,-6-8 1,9 0 322,-5 0-153,-4 0 83,6-8-200,-8-3 0,0-7 162,0 0 0,0 5-99,0 1 0,-2 0 140,-4-6 0,-5-1 1,-7 1 1,-2-3-160,-5-3 1,-5 1-116,-13-7 1,2-1 131,-8-6 1,-8-5-152,-11-1 1,3-14-184,-2 1 1,5-5-11,-5 0 1,16 4 90,2-4 0,18 3-135,13 3 0,2 6 80,10 0 1,1 10 114,12 3 0,11 1 104,13 11 0,3-1-25,3 7 0,6 1 69,0 5 1,8-4-101,-2 3 1,4 3 235,2-2 0,-2 8-229,-4-2 1,-2-2-3,-4 2 0,-8-3-166,7 3 0,-15 2 95,4-8 0,-15 6-153,-4-6 0,-8-1 48,2-5 0,-4 0-46,-2-1 0,-10 1 92,-8-1 0,-11-5-12,-14-1 1,-4-7-17,-8 1 1,-6-4 7,0-1 1,-7-1 23,7 0 1,2 0-6,10 1 0,4-1 31,8 0 0,15 7-23,4-1 0,11 2 174,1-1 0,6 5-2,6 13 1,7-4 107,11 3 1,5-1-97,8 2 1,1-2-18,5 7 0,4-5 6,8 6 0,-2-6-31,-4 6 1,4-7-125,-4 7 0,-2-6 89,2 6 0,-14-6-199,2 6 0,-13-9 30,1 3 0,-7 2-61,-6-2 1,-3-1 64,-9-5 0,0 0 23,0-1 0,-11 1 2,-7-1 0,-11-5 16,-13-1 1,-7-1 68,-13 1 1,-3-3-64,-9-9 1,1 0-195,-1 1 0,3-1 210,4 0 1,3 0 2,9 1 1,16-1 50,9 0 0,9 9 2,9 3 0,4-1 52,8 1 0,8 1-93,4 5 0,13 1 233,6-1 0,5 1-52,7 0 1,4 5 205,8 1 1,9 2-324,3-2 1,4-5-1,3 5 0,-1 4-158,1 2 1,-7-2 118,1 2 0,-13-9-88,6 3 0,-22 2 60,4-2 0,-17-1-53,-1-5 1,-11 0 67,-2-1 1,-8 1-205,2-1 1,-6 1-2,-6 0 0,-6-7 91,-12 1 1,-5-7 241,-8 7 1,-8-9-127,-4 2 0,-14-3-19,-10-3 1,-1 0-278,-6 0 1,5 1 277,1-1 0,9 0 37,4 0 0,14 9 142,10 3 1,11 5-193,13 1 0,5 7-3,8 0 1,0 6-130,0-6 1,10 7-200,9-1 1,-1-2-716,7 2 0,-5 0 729,-2 6 0,1-2-1094,-1-4 1,-6 4 665,1-4 1,-9 2 749,2-3 0,-12 5 0,-5-6 0</inkml:trace>
  <inkml:trace contextRef="#ctx0" brushRef="#br0" timeOffset="4533">421 442 7979,'-19'0'0,"1"0"0,0 0 0,-1 0-471,1 0 0,6-2 345,-1-4 0,1 3 336,-6-3 6,-1 4-12,1 2 0,6-6 286,0 0-275,7 0 265,-3 6-18,8 0 573,0 0-772,8 0 1,3 0-62,7 0 0,2 0 12,5 0 0,4 6-2,7 0 1,3 6-9,4-5 0,4 5-142,8-6 0,2 8 76,4-2 0,5-1-182,7 1 0,1-6-21,-1 6 1,-5-8-27,-1 3 0,-2-3 103,3 2 0,-5-4-70,-8 4 1,-6-6-56,0-6 1,-10 2 19,-2-9 1,-9 7-61,-9-6 0,-1 0 79,0-7 1,-7 1-35,-5 0 0,-4-1 88,-2 1 1,0 0 119,0-1 1,-8-5-84,-5-1 0,-3-1 10,-2 1 0,5 3 13,1-9 1,6 9-46,-6-3 0,8 5 189,-2 1 0,6 3-14,6 4 1,12-5 101,13 5 1,5 4-87,7 2 1,12 4 107,13 2 1,11 0-99,7 0 1,-2 8-242,2 4 0,-9 5 188,3 1 0,1 0 21,-1 1 1,-9-3-135,-9-4 0,-5 5 15,-2-5 0,6 2-130,1-2 0,-7 3 111,-6-9 1,-6 0-143,6-6 0,-9 0-69,3 0 1,-12 0 64,-7 0 0,-3-2 97,-3-4 1,-6-2-168,1-5 0,-9-3 15,2 4 1,-4-5 109,-2-1 0,0 0-6,0-1 0,0 1 16,0 0 0,0 5 111,0 1 0,2 0-8,4-7 1,10 7 184,9 0 1,8 8 62,-3-2 0,11 4-100,2 2 0,8 0-5,-2 0 0,6 0-56,6 0 0,-4 8 101,5 4 0,3-2-85,2 3 0,1-1-10,5 6 0,-3 1-224,9-1 0,-1 0 213,1 1 0,-3-7-222,4 0 0,-7-2 55,-6 3 1,-5-3-6,-13-4 0,-6-4-8,-13 4 1,-3-4-400,-9-2 246,-8 0 0,-1-8-166,-9-4 1,0 2-100,0-3 499,-9 1 1,1-6 3,-4-1 1,-2 1-105,8 0 1,-7 5 162,7 1 1,0 6 174,6-6 14,0 8 0,2-11-94,4 9 0,6 0 1,13 6 1,-3 0 123,9 0 0,0 0-116,5 0 0,9 6 41,4 0 1,6 9-79,7-3 1,-3 4-69,8 3 0,3-1 31,9 0 0,-3 1-265,3-1 1,-5-2 217,-7-3 1,3 3-13,-9-4 0,-8 3-43,-10-3 0,-4 2-106,-3-8 0,-7 0-165,-4-6 0,-11 0-60,-2 0-69,-8 0 0,4-2 126,-8-4 1,0 2 238,0-8 0,-2 6-225,-4-7 1,2 7 25,-8-6 1,6 2-51,-7-2 161,9-5 215,-12 7 0,14-2 30,-4 0 225,4 7 1,10-9-61,4 8 0,7 0 59,5 6 1,-1 0-148,7 0 1,9 0-79,10 0 0,4 8 36,2 4 0,8-1 32,5 1 1,5 0-168,7 6 1,4 1-164,8-1 1,-9 1 143,-3-1 0,-5 0 49,-1 1 0,-15-7-92,-4 0 1,-14-6 16,-4 7 1,-3-9-321,-9 2-13,-9-4-423,-8-2 384,-8 0 1,0-2 327,0-4 1,-8 2-209,-4-9 1,-4 7 117,-3-6 0,1 2 4,0-3 0,-1-1-55,1 8 265,-1-8 0,9 10 114,4-9 113,4 9 1,4-4-71,4 8 0,13 0-50,11 0 0,7 0 29,6 0 0,6 2-10,12 4 0,7 3 72,11 3 1,5 4-303,8-4 1,0 5 180,-1 1 0,-1 0 0,-4 1 0,-12-3 1,-13-4 0,-10 3-205,-2-9 0,-17 6 65,-1-6-298,-17 0-336,-5-6 90,-9-8 1,-9-2 186,-3-8 1,-4-1 227,-3 1 1,1 1-103,0 5 1,-1-4 1,1 4 1,0-3 315,-1 3-115,9-4 1,0 8 236,4-5 35,4-3 1,-5 8 150,14-4 1,5 3-93,12 9 1,-1-2 28,7-4 0,1 4-83,6-4 1,2 4 13,3 2 0,-1 0-189,8 0 0,0 0 72,6 0 1,3 6-70,3 0 1,-2 0-7,8-6 0,-7 7-85,1-1 0,-12 0 31,-6-6 1,2 6-172,-3 0 1,-7 0-378,-10-6-643,-13 0-1893,-4 0 2198,-8 0 1,-4 0-499,-8 0 0,0-6 460,-13 0 1,-4-6 889,-1 6 0,-5-9 0,-2 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19:12:11.0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0 717 8122,'0'10'-975,"0"-2"1298,0-8 413,0 0-570,0-8 0,0-2-43,0-9 0,0 1 67,0 0 1,0-1-64,0 1 1,0-2 62,0-5 1,9 5 0,3-5 0,4 5 9,2 1 0,3 3 25,3 4 0,7-3-9,12 9 1,0 0-65,12 6 0,6 2 26,19 4 0,3 7-374,9 11 0,-6-1 368,0 7 1,-7-1-197,7 1 1,-10 3-156,-3-8 1,-7-1 64,-11-6 1,-8-1 68,-5-5 1,1 2-141,-6-8 0,-4 1-72,-15-7 0,-2-9 97,-3-3 0,1-4 249,-8-3 0,0 1-212,-6 0 1,-8-7 152,-4 1 0,-4-7-81,-3 7 1,1-3 1,-1 3 1,-5 3-1,-1-3 1,3 3 133,10 3 0,-3-1 52,9 1 1,-6 6-45,6 0 194,0 8 0,8-5-31,4 9 1,6 0-17,13 0 0,3 0-63,9 0 1,8 9 123,4 3 1,12 4-97,7 2 0,9 1-39,3-1 0,5 1-419,-5-1 0,6 0 363,-7 1 1,7-1-184,-6 0 1,-7-1 31,-5-5 0,-15-4 54,2-8 0,-2 6-54,-4 0 1,0 1-119,-18-7 0,-5-9 6,-1-3 1,-1-4-130,-5-3 1,-5 1 91,-14 0 0,0-7 178,0 1 1,-8-3-20,-5 3 0,-5 1-83,-6-7 0,-3 5 172,-4-6 1,5 7-90,7-7 1,1 9 84,0-3 0,7 11 9,5 2 1,4 0 153,2-7 0,11 9-8,7 4 1,4 4 132,15 2 1,6 0 103,18 0 0,13 2-161,11 4 0,5 4-263,2 9 0,4-1 112,-4 0 1,-4 1-138,-15-1 0,-1-2 143,-5-3 1,5 3-130,-5-4 0,-4 3-96,-2-3 0,-1 2 51,1-8 0,2 6-81,5-5 1,-5-1-100,-8-6 0,-8 0-63,-4 0 1,-8-2 63,-11-4 0,-8-5-128,-16-7 0,0 0 161,0-1 1,-8-5 267,-4-1 0,-11-5-163,-1 5 0,-7 1-12,7 5 0,-7-5 141,7-1 1,5 1-2,7 5 0,8 7 334,-2 0-229,4 0 0,6 1 167,8 5 1,5 4-49,19 2 1,-1 0 48,14 0 0,2 8-64,10 5 0,-2 3-52,9 2 1,-9 1-64,2-1 1,1 0 35,-7 1 1,4-1-173,-10 1 1,10-1-11,2 0 1,1 1-91,-7-1 0,0 0 131,0 1 1,0-9 6,0-4 0,-2 2-361,-4-2 0,-6 1-121,-12-7 94,-5 0 1,-16-2 6,-3-5 1,-5-3-11,-2-8 1,-4 6 254,-9-1 0,-1 1-19,-17-6 1,9-1 2,-3 1 0,-1 0 131,1-1 1,1 3 64,6 4 0,5-5-118,1 5 275,8 4-92,-4-8 1,16 14 134,4-5 0,7 5-64,5 2 1,11 0 73,8 0 1,8 6-108,-2 1 0,4 7 68,2-2 1,2 4-97,4 3 0,-4-1 0,5 1 1,-5-1-81,-2 0 1,-2 1 7,-4-1 0,4 0-132,-4 1 0,4-3 74,2-4 0,-6 3-169,0-9 0,-6 8 82,6-2 1,-16-3-227,-3-3 1,-7-4-525,-5-2 287,-7 0-163,-3 0 436,-25 0 0,-1-6 96,-13-1 0,-3-5 4,3 6 1,-4-8 153,-1 2 1,5 1-338,0-1 75,9 0 400,-5-7 0,17 7 157,4 0 395,4 8 1,18-10-306,9 7 0,10 1-114,7 6 0,5 0-40,8 0 0,9 6 41,3 1 0,5 7-26,1-2 0,-1 4-128,-5 3 1,-2-1 47,-4 1 0,-7-1 11,7 0 1,-16 1-143,4-1 0,-2 0 50,-4 1 1,-1-1-136,-5 1 0,0-3 84,0-4 1,-3 2-68,-3-7 0,4 5 61,-5-6 0,5 6-317,2-6 1,-1 0 85,1-6 0,0 2-82,0 5 1,-3-5-18,-3 4 1,4-4 113,-5-2 1,5 0 123,2 0 0,0 0-18,-1 0 1,-1 0 107,-4 0 1,3 2-81,-3 4 1,-2-4 22,1 4 1,-7-2 130,1 2 1,-1-4-43,1 5 241,-3 3-111,5 0-108,-8 8-172,-7-7-243,-3 5 224,-8-14 1,-8 6-112,-5-8 0,-3 0-140,-2 0 0,-7-6 81,1 0 1,-7-8-76,7 1 0,-1-1-96,7 2 0,-1-5-18,1 5 1,2 2-825,3-2-433,-3-1 1712,14-5 0,-14 0 0,5-1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62524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4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5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72924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1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9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2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4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609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919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993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0B919-FF79-AE3F-1582-221E5B7E11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CyberCrime</a:t>
            </a:r>
            <a:endParaRPr lang="en-J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7FC69-D18C-4B32-AE5E-EE9FEFD47D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Giorgio Abuzolof</a:t>
            </a:r>
          </a:p>
          <a:p>
            <a:r>
              <a:rPr lang="it-IT" dirty="0"/>
              <a:t>7F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09841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5A41A-B302-4A07-2642-5DCB2848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ADLaM Display" panose="020F0502020204030204" pitchFamily="34" charset="0"/>
                <a:ea typeface="ADLaM Display" panose="020F0502020204030204" pitchFamily="34" charset="0"/>
                <a:cs typeface="ADLaM Display" panose="020F0502020204030204" pitchFamily="34" charset="0"/>
              </a:rPr>
              <a:t>Cybercrime</a:t>
            </a:r>
            <a:endParaRPr lang="en-JO" dirty="0">
              <a:latin typeface="ADLaM Display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F96C3-BE16-1AB3-6C89-BB483A1F9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500" b="1" dirty="0" err="1"/>
              <a:t>What</a:t>
            </a:r>
            <a:r>
              <a:rPr lang="it-IT" sz="3500" b="1" dirty="0"/>
              <a:t> is a </a:t>
            </a:r>
            <a:r>
              <a:rPr lang="it-IT" sz="3500" b="1" dirty="0" err="1"/>
              <a:t>cybercrime</a:t>
            </a:r>
            <a:r>
              <a:rPr lang="it-IT" sz="3500" b="1" dirty="0"/>
              <a:t>?</a:t>
            </a:r>
          </a:p>
          <a:p>
            <a:endParaRPr lang="it-IT" b="1" dirty="0"/>
          </a:p>
          <a:p>
            <a:r>
              <a:rPr lang="it-IT" dirty="0"/>
              <a:t>It is </a:t>
            </a:r>
            <a:r>
              <a:rPr lang="it-IT" dirty="0" err="1"/>
              <a:t>when</a:t>
            </a:r>
            <a:r>
              <a:rPr lang="it-IT" dirty="0"/>
              <a:t> a </a:t>
            </a:r>
            <a:r>
              <a:rPr lang="it-IT" dirty="0" err="1"/>
              <a:t>criminal</a:t>
            </a:r>
            <a:r>
              <a:rPr lang="it-IT" dirty="0"/>
              <a:t> </a:t>
            </a:r>
            <a:r>
              <a:rPr lang="it-IT" dirty="0" err="1"/>
              <a:t>uses</a:t>
            </a:r>
            <a:r>
              <a:rPr lang="it-IT" dirty="0"/>
              <a:t> the </a:t>
            </a:r>
            <a:r>
              <a:rPr lang="it-IT" dirty="0" err="1"/>
              <a:t>enternet</a:t>
            </a:r>
            <a:r>
              <a:rPr lang="it-IT" dirty="0"/>
              <a:t> to </a:t>
            </a:r>
            <a:r>
              <a:rPr lang="it-IT" dirty="0" err="1"/>
              <a:t>commit</a:t>
            </a:r>
            <a:r>
              <a:rPr lang="it-IT" dirty="0"/>
              <a:t> </a:t>
            </a:r>
            <a:r>
              <a:rPr lang="it-IT" dirty="0" err="1"/>
              <a:t>crimes</a:t>
            </a:r>
            <a:r>
              <a:rPr lang="it-IT" dirty="0"/>
              <a:t> or </a:t>
            </a:r>
            <a:r>
              <a:rPr lang="it-IT" dirty="0" err="1"/>
              <a:t>cybercrimes</a:t>
            </a:r>
            <a:r>
              <a:rPr lang="it-IT" dirty="0"/>
              <a:t>.</a:t>
            </a:r>
            <a:endParaRPr lang="it-IT" b="1" dirty="0"/>
          </a:p>
          <a:p>
            <a:r>
              <a:rPr lang="it-IT" dirty="0" err="1"/>
              <a:t>These</a:t>
            </a:r>
            <a:r>
              <a:rPr lang="it-IT" dirty="0"/>
              <a:t> “</a:t>
            </a:r>
            <a:r>
              <a:rPr lang="it-IT" dirty="0" err="1"/>
              <a:t>cybercrimes</a:t>
            </a:r>
            <a:r>
              <a:rPr lang="it-IT" dirty="0"/>
              <a:t>” are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criminals</a:t>
            </a:r>
            <a:r>
              <a:rPr lang="it-IT" dirty="0"/>
              <a:t> hack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websites</a:t>
            </a:r>
            <a:r>
              <a:rPr lang="it-IT" dirty="0"/>
              <a:t> and </a:t>
            </a:r>
            <a:r>
              <a:rPr lang="it-IT" dirty="0" err="1"/>
              <a:t>steal</a:t>
            </a:r>
            <a:r>
              <a:rPr lang="it-IT" dirty="0"/>
              <a:t> </a:t>
            </a:r>
            <a:r>
              <a:rPr lang="it-IT" dirty="0" err="1"/>
              <a:t>codes</a:t>
            </a:r>
            <a:r>
              <a:rPr lang="it-IT" dirty="0"/>
              <a:t>, </a:t>
            </a:r>
            <a:r>
              <a:rPr lang="it-IT" dirty="0" err="1"/>
              <a:t>scam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people</a:t>
            </a:r>
            <a:r>
              <a:rPr lang="it-IT" dirty="0"/>
              <a:t> out of </a:t>
            </a:r>
            <a:r>
              <a:rPr lang="it-IT" dirty="0" err="1"/>
              <a:t>there</a:t>
            </a:r>
            <a:r>
              <a:rPr lang="it-IT" dirty="0"/>
              <a:t> money and </a:t>
            </a:r>
            <a:r>
              <a:rPr lang="it-IT" dirty="0" err="1"/>
              <a:t>stealing</a:t>
            </a:r>
            <a:r>
              <a:rPr lang="it-IT" dirty="0"/>
              <a:t> </a:t>
            </a:r>
            <a:r>
              <a:rPr lang="it-IT" dirty="0" err="1"/>
              <a:t>another’s</a:t>
            </a:r>
            <a:r>
              <a:rPr lang="it-IT" dirty="0"/>
              <a:t> </a:t>
            </a:r>
            <a:r>
              <a:rPr lang="it-IT" dirty="0" err="1"/>
              <a:t>persons</a:t>
            </a:r>
            <a:r>
              <a:rPr lang="it-IT" dirty="0"/>
              <a:t> </a:t>
            </a:r>
            <a:r>
              <a:rPr lang="it-IT" dirty="0" err="1"/>
              <a:t>identity</a:t>
            </a:r>
            <a:r>
              <a:rPr lang="it-IT" dirty="0"/>
              <a:t> to </a:t>
            </a:r>
            <a:r>
              <a:rPr lang="it-IT" dirty="0" err="1"/>
              <a:t>gather</a:t>
            </a:r>
            <a:r>
              <a:rPr lang="it-IT" dirty="0"/>
              <a:t> </a:t>
            </a:r>
            <a:r>
              <a:rPr lang="it-IT" dirty="0" err="1"/>
              <a:t>information</a:t>
            </a:r>
            <a:r>
              <a:rPr lang="it-IT" dirty="0"/>
              <a:t> about </a:t>
            </a:r>
            <a:r>
              <a:rPr lang="it-IT" dirty="0" err="1"/>
              <a:t>them</a:t>
            </a:r>
            <a:r>
              <a:rPr lang="it-IT" dirty="0"/>
              <a:t>.</a:t>
            </a:r>
          </a:p>
          <a:p>
            <a:r>
              <a:rPr lang="en-US" dirty="0"/>
              <a:t>2 of the worst cybercrimes are identity theft and hacking.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118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2485-194E-4465-4B47-6FB4B5FE4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Hacking</a:t>
            </a:r>
            <a:endParaRPr lang="en-J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0F8BB-3A73-9F09-DA64-B637E88D7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Hacking is when a criminal into a computer system or a websites coding and  files, valuable information and personal data/information</a:t>
            </a:r>
            <a:r>
              <a:rPr lang="it-IT" dirty="0"/>
              <a:t>.</a:t>
            </a:r>
            <a:endParaRPr lang="en-US" dirty="0"/>
          </a:p>
          <a:p>
            <a:r>
              <a:rPr lang="en-US" dirty="0"/>
              <a:t>Hackers usually try to break into computer systems that hold lots of information like bank systems.</a:t>
            </a:r>
          </a:p>
          <a:p>
            <a:endParaRPr lang="en-US" dirty="0"/>
          </a:p>
          <a:p>
            <a:r>
              <a:rPr lang="en-US" dirty="0"/>
              <a:t>Once hackers have hacked a system they steal everything and anything they want like for example bank details for money.</a:t>
            </a:r>
          </a:p>
          <a:p>
            <a:endParaRPr lang="en-US" dirty="0"/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47416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79EC-2675-D56B-C008-BD8E685B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Identity theft</a:t>
            </a:r>
            <a:endParaRPr lang="en-J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3F0EC-5A4A-F1F3-C8BF-7920F5C34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Identity theft is exactly what it sounds like.</a:t>
            </a:r>
          </a:p>
          <a:p>
            <a:r>
              <a:rPr lang="en-US" dirty="0"/>
              <a:t>Identity theft is when someone steals someone else’s identity by taking his name and age to convince other people that he is someone else.</a:t>
            </a:r>
          </a:p>
          <a:p>
            <a:r>
              <a:rPr lang="en-US" dirty="0"/>
              <a:t>People do this mostly to get into safe deposit boxes and withdrawal money from someone’s account.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425620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56967-E8AF-023F-FDB5-C23ECFFD7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98FAC-576A-8AE2-26E3-5170A72B3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Now that I have warned you about all the danger of cybercriminals be careful will your on the Internet.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4400" dirty="0"/>
              <a:t>Thank you</a:t>
            </a:r>
            <a:endParaRPr lang="en-JO" sz="4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F79582F-B90C-C0B4-3360-86832565142E}"/>
                  </a:ext>
                </a:extLst>
              </p14:cNvPr>
              <p14:cNvContentPartPr/>
              <p14:nvPr/>
            </p14:nvContentPartPr>
            <p14:xfrm>
              <a:off x="4528995" y="4162434"/>
              <a:ext cx="3524400" cy="1554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F79582F-B90C-C0B4-3360-8683256514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3515" y="4147314"/>
                <a:ext cx="3555000" cy="15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4A9FA75-054C-4222-7D21-F6C8233EF6E9}"/>
                  </a:ext>
                </a:extLst>
              </p14:cNvPr>
              <p14:cNvContentPartPr/>
              <p14:nvPr/>
            </p14:nvContentPartPr>
            <p14:xfrm>
              <a:off x="4991235" y="5445834"/>
              <a:ext cx="3069360" cy="271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4A9FA75-054C-4222-7D21-F6C8233EF6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6115" y="5430354"/>
                <a:ext cx="3099960" cy="30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530108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Crop</vt:lpstr>
      <vt:lpstr>CyberCrime</vt:lpstr>
      <vt:lpstr>Cybercrime</vt:lpstr>
      <vt:lpstr>Hacking</vt:lpstr>
      <vt:lpstr>Identity theft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CyberCrime</dc:title>
  <dc:creator>Yakoubmukattash 842010</dc:creator>
  <cp:lastModifiedBy>Yakoubmukattash 842010</cp:lastModifiedBy>
  <cp:revision>3</cp:revision>
  <dcterms:created xsi:type="dcterms:W3CDTF">2023-09-20T18:09:38Z</dcterms:created>
  <dcterms:modified xsi:type="dcterms:W3CDTF">2023-09-20T19:23:00Z</dcterms:modified>
</cp:coreProperties>
</file>