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260" r:id="rId3"/>
    <p:sldId id="259" r:id="rId4"/>
    <p:sldId id="257" r:id="rId5"/>
    <p:sldId id="25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6" d="100"/>
          <a:sy n="76" d="100"/>
        </p:scale>
        <p:origin x="54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D56025F-6506-4460-A369-FC0F4AAAB1FD}"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E2F46-FF1E-414B-950A-40A5F7B5C6D5}" type="slidenum">
              <a:rPr lang="en-US" smtClean="0"/>
              <a:t>‹#›</a:t>
            </a:fld>
            <a:endParaRPr lang="en-US"/>
          </a:p>
        </p:txBody>
      </p:sp>
    </p:spTree>
    <p:extLst>
      <p:ext uri="{BB962C8B-B14F-4D97-AF65-F5344CB8AC3E}">
        <p14:creationId xmlns:p14="http://schemas.microsoft.com/office/powerpoint/2010/main" val="2202562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56025F-6506-4460-A369-FC0F4AAAB1FD}"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E2F46-FF1E-414B-950A-40A5F7B5C6D5}" type="slidenum">
              <a:rPr lang="en-US" smtClean="0"/>
              <a:t>‹#›</a:t>
            </a:fld>
            <a:endParaRPr lang="en-US"/>
          </a:p>
        </p:txBody>
      </p:sp>
    </p:spTree>
    <p:extLst>
      <p:ext uri="{BB962C8B-B14F-4D97-AF65-F5344CB8AC3E}">
        <p14:creationId xmlns:p14="http://schemas.microsoft.com/office/powerpoint/2010/main" val="76521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56025F-6506-4460-A369-FC0F4AAAB1FD}"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E2F46-FF1E-414B-950A-40A5F7B5C6D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851779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56025F-6506-4460-A369-FC0F4AAAB1FD}"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E2F46-FF1E-414B-950A-40A5F7B5C6D5}" type="slidenum">
              <a:rPr lang="en-US" smtClean="0"/>
              <a:t>‹#›</a:t>
            </a:fld>
            <a:endParaRPr lang="en-US"/>
          </a:p>
        </p:txBody>
      </p:sp>
    </p:spTree>
    <p:extLst>
      <p:ext uri="{BB962C8B-B14F-4D97-AF65-F5344CB8AC3E}">
        <p14:creationId xmlns:p14="http://schemas.microsoft.com/office/powerpoint/2010/main" val="33480140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56025F-6506-4460-A369-FC0F4AAAB1FD}"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E2F46-FF1E-414B-950A-40A5F7B5C6D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122081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56025F-6506-4460-A369-FC0F4AAAB1FD}"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E2F46-FF1E-414B-950A-40A5F7B5C6D5}" type="slidenum">
              <a:rPr lang="en-US" smtClean="0"/>
              <a:t>‹#›</a:t>
            </a:fld>
            <a:endParaRPr lang="en-US"/>
          </a:p>
        </p:txBody>
      </p:sp>
    </p:spTree>
    <p:extLst>
      <p:ext uri="{BB962C8B-B14F-4D97-AF65-F5344CB8AC3E}">
        <p14:creationId xmlns:p14="http://schemas.microsoft.com/office/powerpoint/2010/main" val="16362969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56025F-6506-4460-A369-FC0F4AAAB1FD}"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E2F46-FF1E-414B-950A-40A5F7B5C6D5}" type="slidenum">
              <a:rPr lang="en-US" smtClean="0"/>
              <a:t>‹#›</a:t>
            </a:fld>
            <a:endParaRPr lang="en-US"/>
          </a:p>
        </p:txBody>
      </p:sp>
    </p:spTree>
    <p:extLst>
      <p:ext uri="{BB962C8B-B14F-4D97-AF65-F5344CB8AC3E}">
        <p14:creationId xmlns:p14="http://schemas.microsoft.com/office/powerpoint/2010/main" val="29978408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56025F-6506-4460-A369-FC0F4AAAB1FD}"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E2F46-FF1E-414B-950A-40A5F7B5C6D5}" type="slidenum">
              <a:rPr lang="en-US" smtClean="0"/>
              <a:t>‹#›</a:t>
            </a:fld>
            <a:endParaRPr lang="en-US"/>
          </a:p>
        </p:txBody>
      </p:sp>
    </p:spTree>
    <p:extLst>
      <p:ext uri="{BB962C8B-B14F-4D97-AF65-F5344CB8AC3E}">
        <p14:creationId xmlns:p14="http://schemas.microsoft.com/office/powerpoint/2010/main" val="2383234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56025F-6506-4460-A369-FC0F4AAAB1FD}"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E2F46-FF1E-414B-950A-40A5F7B5C6D5}" type="slidenum">
              <a:rPr lang="en-US" smtClean="0"/>
              <a:t>‹#›</a:t>
            </a:fld>
            <a:endParaRPr lang="en-US"/>
          </a:p>
        </p:txBody>
      </p:sp>
    </p:spTree>
    <p:extLst>
      <p:ext uri="{BB962C8B-B14F-4D97-AF65-F5344CB8AC3E}">
        <p14:creationId xmlns:p14="http://schemas.microsoft.com/office/powerpoint/2010/main" val="877903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56025F-6506-4460-A369-FC0F4AAAB1FD}"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E2F46-FF1E-414B-950A-40A5F7B5C6D5}" type="slidenum">
              <a:rPr lang="en-US" smtClean="0"/>
              <a:t>‹#›</a:t>
            </a:fld>
            <a:endParaRPr lang="en-US"/>
          </a:p>
        </p:txBody>
      </p:sp>
    </p:spTree>
    <p:extLst>
      <p:ext uri="{BB962C8B-B14F-4D97-AF65-F5344CB8AC3E}">
        <p14:creationId xmlns:p14="http://schemas.microsoft.com/office/powerpoint/2010/main" val="3651810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D56025F-6506-4460-A369-FC0F4AAAB1FD}" type="datetimeFigureOut">
              <a:rPr lang="en-US" smtClean="0"/>
              <a:t>9/20/2023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5E2F46-FF1E-414B-950A-40A5F7B5C6D5}" type="slidenum">
              <a:rPr lang="en-US" smtClean="0"/>
              <a:t>‹#›</a:t>
            </a:fld>
            <a:endParaRPr lang="en-US"/>
          </a:p>
        </p:txBody>
      </p:sp>
    </p:spTree>
    <p:extLst>
      <p:ext uri="{BB962C8B-B14F-4D97-AF65-F5344CB8AC3E}">
        <p14:creationId xmlns:p14="http://schemas.microsoft.com/office/powerpoint/2010/main" val="1964279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D56025F-6506-4460-A369-FC0F4AAAB1FD}" type="datetimeFigureOut">
              <a:rPr lang="en-US" smtClean="0"/>
              <a:t>9/20/2023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5E2F46-FF1E-414B-950A-40A5F7B5C6D5}" type="slidenum">
              <a:rPr lang="en-US" smtClean="0"/>
              <a:t>‹#›</a:t>
            </a:fld>
            <a:endParaRPr lang="en-US"/>
          </a:p>
        </p:txBody>
      </p:sp>
    </p:spTree>
    <p:extLst>
      <p:ext uri="{BB962C8B-B14F-4D97-AF65-F5344CB8AC3E}">
        <p14:creationId xmlns:p14="http://schemas.microsoft.com/office/powerpoint/2010/main" val="1885579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D56025F-6506-4460-A369-FC0F4AAAB1FD}" type="datetimeFigureOut">
              <a:rPr lang="en-US" smtClean="0"/>
              <a:t>9/20/2023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5E2F46-FF1E-414B-950A-40A5F7B5C6D5}" type="slidenum">
              <a:rPr lang="en-US" smtClean="0"/>
              <a:t>‹#›</a:t>
            </a:fld>
            <a:endParaRPr lang="en-US"/>
          </a:p>
        </p:txBody>
      </p:sp>
    </p:spTree>
    <p:extLst>
      <p:ext uri="{BB962C8B-B14F-4D97-AF65-F5344CB8AC3E}">
        <p14:creationId xmlns:p14="http://schemas.microsoft.com/office/powerpoint/2010/main" val="2358153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56025F-6506-4460-A369-FC0F4AAAB1FD}" type="datetimeFigureOut">
              <a:rPr lang="en-US" smtClean="0"/>
              <a:t>9/20/2023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5E2F46-FF1E-414B-950A-40A5F7B5C6D5}" type="slidenum">
              <a:rPr lang="en-US" smtClean="0"/>
              <a:t>‹#›</a:t>
            </a:fld>
            <a:endParaRPr lang="en-US"/>
          </a:p>
        </p:txBody>
      </p:sp>
    </p:spTree>
    <p:extLst>
      <p:ext uri="{BB962C8B-B14F-4D97-AF65-F5344CB8AC3E}">
        <p14:creationId xmlns:p14="http://schemas.microsoft.com/office/powerpoint/2010/main" val="4210188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56025F-6506-4460-A369-FC0F4AAAB1FD}" type="datetimeFigureOut">
              <a:rPr lang="en-US" smtClean="0"/>
              <a:t>9/20/2023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5E2F46-FF1E-414B-950A-40A5F7B5C6D5}" type="slidenum">
              <a:rPr lang="en-US" smtClean="0"/>
              <a:t>‹#›</a:t>
            </a:fld>
            <a:endParaRPr lang="en-US"/>
          </a:p>
        </p:txBody>
      </p:sp>
    </p:spTree>
    <p:extLst>
      <p:ext uri="{BB962C8B-B14F-4D97-AF65-F5344CB8AC3E}">
        <p14:creationId xmlns:p14="http://schemas.microsoft.com/office/powerpoint/2010/main" val="1871726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5E2F46-FF1E-414B-950A-40A5F7B5C6D5}" type="slidenum">
              <a:rPr lang="en-US" smtClean="0"/>
              <a:t>‹#›</a:t>
            </a:fld>
            <a:endParaRPr lang="en-US"/>
          </a:p>
        </p:txBody>
      </p:sp>
      <p:sp>
        <p:nvSpPr>
          <p:cNvPr id="5" name="Date Placeholder 4"/>
          <p:cNvSpPr>
            <a:spLocks noGrp="1"/>
          </p:cNvSpPr>
          <p:nvPr>
            <p:ph type="dt" sz="half" idx="10"/>
          </p:nvPr>
        </p:nvSpPr>
        <p:spPr/>
        <p:txBody>
          <a:bodyPr/>
          <a:lstStyle/>
          <a:p>
            <a:fld id="{9D56025F-6506-4460-A369-FC0F4AAAB1FD}" type="datetimeFigureOut">
              <a:rPr lang="en-US" smtClean="0"/>
              <a:t>9/20/2023</a:t>
            </a:fld>
            <a:endParaRPr lang="en-US"/>
          </a:p>
        </p:txBody>
      </p:sp>
    </p:spTree>
    <p:extLst>
      <p:ext uri="{BB962C8B-B14F-4D97-AF65-F5344CB8AC3E}">
        <p14:creationId xmlns:p14="http://schemas.microsoft.com/office/powerpoint/2010/main" val="2142003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000">
              <a:schemeClr val="accent1">
                <a:lumMod val="75000"/>
              </a:schemeClr>
            </a:gs>
            <a:gs pos="47000">
              <a:schemeClr val="accent1">
                <a:lumMod val="50000"/>
              </a:schemeClr>
            </a:gs>
            <a:gs pos="100000">
              <a:schemeClr val="tx1">
                <a:lumMod val="75000"/>
                <a:lumOff val="25000"/>
              </a:schemeClr>
            </a:gs>
          </a:gsLst>
          <a:path path="circle">
            <a:fillToRect l="50000" t="130000" r="50000" b="-30000"/>
          </a:path>
          <a:tileRect/>
        </a:gradFill>
        <a:effectLst/>
      </p:bgPr>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D56025F-6506-4460-A369-FC0F4AAAB1FD}" type="datetimeFigureOut">
              <a:rPr lang="en-US" smtClean="0"/>
              <a:t>9/20/2023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35E2F46-FF1E-414B-950A-40A5F7B5C6D5}" type="slidenum">
              <a:rPr lang="en-US" smtClean="0"/>
              <a:t>‹#›</a:t>
            </a:fld>
            <a:endParaRPr lang="en-US"/>
          </a:p>
        </p:txBody>
      </p:sp>
    </p:spTree>
    <p:extLst>
      <p:ext uri="{BB962C8B-B14F-4D97-AF65-F5344CB8AC3E}">
        <p14:creationId xmlns:p14="http://schemas.microsoft.com/office/powerpoint/2010/main" val="2814360817"/>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7100" y="2404531"/>
            <a:ext cx="8737600" cy="1646302"/>
          </a:xfrm>
        </p:spPr>
        <p:txBody>
          <a:bodyPr/>
          <a:lstStyle/>
          <a:p>
            <a:pPr algn="ctr"/>
            <a:r>
              <a:rPr lang="en-US" dirty="0" smtClean="0"/>
              <a:t>How To Solve Computer Problems Safely</a:t>
            </a:r>
            <a:endParaRPr lang="en-US" dirty="0"/>
          </a:p>
        </p:txBody>
      </p:sp>
      <p:sp>
        <p:nvSpPr>
          <p:cNvPr id="3" name="Subtitle 2"/>
          <p:cNvSpPr>
            <a:spLocks noGrp="1"/>
          </p:cNvSpPr>
          <p:nvPr>
            <p:ph type="subTitle" idx="1"/>
          </p:nvPr>
        </p:nvSpPr>
        <p:spPr/>
        <p:txBody>
          <a:bodyPr/>
          <a:lstStyle/>
          <a:p>
            <a:r>
              <a:rPr lang="en-US" dirty="0" smtClean="0">
                <a:solidFill>
                  <a:schemeClr val="tx1"/>
                </a:solidFill>
              </a:rPr>
              <a:t>Done By: Zeid Nino</a:t>
            </a:r>
            <a:endParaRPr lang="en-US" dirty="0">
              <a:solidFill>
                <a:schemeClr val="tx1"/>
              </a:solidFill>
            </a:endParaRPr>
          </a:p>
        </p:txBody>
      </p:sp>
    </p:spTree>
    <p:extLst>
      <p:ext uri="{BB962C8B-B14F-4D97-AF65-F5344CB8AC3E}">
        <p14:creationId xmlns:p14="http://schemas.microsoft.com/office/powerpoint/2010/main" val="338862003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Being responsible when working with computers:</a:t>
            </a:r>
            <a:endParaRPr lang="en-US" sz="2800" dirty="0"/>
          </a:p>
        </p:txBody>
      </p:sp>
      <p:sp>
        <p:nvSpPr>
          <p:cNvPr id="3" name="Content Placeholder 2"/>
          <p:cNvSpPr>
            <a:spLocks noGrp="1"/>
          </p:cNvSpPr>
          <p:nvPr>
            <p:ph idx="1"/>
          </p:nvPr>
        </p:nvSpPr>
        <p:spPr>
          <a:xfrm>
            <a:off x="677334" y="1930400"/>
            <a:ext cx="8596668" cy="4330699"/>
          </a:xfrm>
        </p:spPr>
        <p:txBody>
          <a:bodyPr/>
          <a:lstStyle/>
          <a:p>
            <a:pPr>
              <a:buFont typeface="Trebuchet MS" panose="020B0603020202020204" pitchFamily="34" charset="0"/>
              <a:buChar char="―"/>
            </a:pPr>
            <a:endParaRPr lang="en-US" dirty="0" smtClean="0"/>
          </a:p>
          <a:p>
            <a:pPr>
              <a:buFont typeface="Trebuchet MS" panose="020B0603020202020204" pitchFamily="34" charset="0"/>
              <a:buChar char="―"/>
            </a:pPr>
            <a:r>
              <a:rPr lang="en-US" sz="2400" dirty="0" smtClean="0">
                <a:solidFill>
                  <a:schemeClr val="tx1">
                    <a:lumMod val="95000"/>
                    <a:lumOff val="5000"/>
                  </a:schemeClr>
                </a:solidFill>
                <a:latin typeface="Ink Free" panose="03080402000500000000" pitchFamily="66" charset="0"/>
              </a:rPr>
              <a:t>You have to protect your body from electric shock so you have to wear gloves.</a:t>
            </a:r>
          </a:p>
          <a:p>
            <a:pPr>
              <a:buFont typeface="Trebuchet MS" panose="020B0603020202020204" pitchFamily="34" charset="0"/>
              <a:buChar char="―"/>
            </a:pPr>
            <a:r>
              <a:rPr lang="en-US" sz="2400" dirty="0" smtClean="0">
                <a:solidFill>
                  <a:schemeClr val="tx1">
                    <a:lumMod val="95000"/>
                    <a:lumOff val="5000"/>
                  </a:schemeClr>
                </a:solidFill>
                <a:latin typeface="Ink Free" panose="03080402000500000000" pitchFamily="66" charset="0"/>
              </a:rPr>
              <a:t>Never work with computers when they are on because they can explode.</a:t>
            </a:r>
          </a:p>
          <a:p>
            <a:pPr>
              <a:buFont typeface="Trebuchet MS" panose="020B0603020202020204" pitchFamily="34" charset="0"/>
              <a:buChar char="―"/>
            </a:pPr>
            <a:r>
              <a:rPr lang="en-US" sz="2400" dirty="0" smtClean="0">
                <a:solidFill>
                  <a:schemeClr val="tx1">
                    <a:lumMod val="95000"/>
                    <a:lumOff val="5000"/>
                  </a:schemeClr>
                </a:solidFill>
                <a:latin typeface="Ink Free" panose="03080402000500000000" pitchFamily="66" charset="0"/>
              </a:rPr>
              <a:t>Turn off the computer immediately if your hear strange sounds or see sparks this may cause a large fire. </a:t>
            </a:r>
          </a:p>
        </p:txBody>
      </p:sp>
    </p:spTree>
    <p:extLst>
      <p:ext uri="{BB962C8B-B14F-4D97-AF65-F5344CB8AC3E}">
        <p14:creationId xmlns:p14="http://schemas.microsoft.com/office/powerpoint/2010/main" val="2723526272"/>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Solving computer problems safely:  </a:t>
            </a:r>
            <a:endParaRPr lang="en-US" dirty="0"/>
          </a:p>
        </p:txBody>
      </p:sp>
      <p:sp>
        <p:nvSpPr>
          <p:cNvPr id="3" name="Content Placeholder 2"/>
          <p:cNvSpPr>
            <a:spLocks noGrp="1"/>
          </p:cNvSpPr>
          <p:nvPr>
            <p:ph idx="1"/>
          </p:nvPr>
        </p:nvSpPr>
        <p:spPr/>
        <p:txBody>
          <a:bodyPr>
            <a:normAutofit/>
          </a:bodyPr>
          <a:lstStyle/>
          <a:p>
            <a:pPr>
              <a:buFont typeface="Trebuchet MS" panose="020B0603020202020204" pitchFamily="34" charset="0"/>
              <a:buChar char="―"/>
            </a:pPr>
            <a:r>
              <a:rPr lang="en-US" sz="2400" dirty="0" smtClean="0">
                <a:solidFill>
                  <a:schemeClr val="tx1">
                    <a:lumMod val="95000"/>
                    <a:lumOff val="5000"/>
                  </a:schemeClr>
                </a:solidFill>
                <a:latin typeface="Ink Free" panose="03080402000500000000" pitchFamily="66" charset="0"/>
              </a:rPr>
              <a:t>Search </a:t>
            </a:r>
            <a:r>
              <a:rPr lang="en-US" sz="2400" dirty="0">
                <a:solidFill>
                  <a:schemeClr val="tx1">
                    <a:lumMod val="95000"/>
                    <a:lumOff val="5000"/>
                  </a:schemeClr>
                </a:solidFill>
                <a:latin typeface="Ink Free" panose="03080402000500000000" pitchFamily="66" charset="0"/>
              </a:rPr>
              <a:t>engines can be </a:t>
            </a:r>
            <a:r>
              <a:rPr lang="en-US" sz="2400" dirty="0" smtClean="0">
                <a:solidFill>
                  <a:schemeClr val="tx1">
                    <a:lumMod val="95000"/>
                    <a:lumOff val="5000"/>
                  </a:schemeClr>
                </a:solidFill>
                <a:latin typeface="Ink Free" panose="03080402000500000000" pitchFamily="66" charset="0"/>
              </a:rPr>
              <a:t>really helpful when trying to solve problems safely </a:t>
            </a:r>
            <a:r>
              <a:rPr lang="en-US" sz="2400" dirty="0">
                <a:solidFill>
                  <a:schemeClr val="tx1">
                    <a:lumMod val="95000"/>
                    <a:lumOff val="5000"/>
                  </a:schemeClr>
                </a:solidFill>
                <a:latin typeface="Ink Free" panose="03080402000500000000" pitchFamily="66" charset="0"/>
              </a:rPr>
              <a:t>when it comes to error codes or detailed problems</a:t>
            </a:r>
            <a:r>
              <a:rPr lang="en-US" sz="2400" dirty="0" smtClean="0">
                <a:solidFill>
                  <a:schemeClr val="tx1">
                    <a:lumMod val="95000"/>
                    <a:lumOff val="5000"/>
                  </a:schemeClr>
                </a:solidFill>
                <a:latin typeface="Ink Free" panose="03080402000500000000" pitchFamily="66" charset="0"/>
              </a:rPr>
              <a:t>.</a:t>
            </a:r>
          </a:p>
          <a:p>
            <a:pPr>
              <a:buFont typeface="Trebuchet MS" panose="020B0603020202020204" pitchFamily="34" charset="0"/>
              <a:buChar char="―"/>
            </a:pPr>
            <a:r>
              <a:rPr lang="en-US" sz="2400" dirty="0">
                <a:solidFill>
                  <a:schemeClr val="tx1">
                    <a:lumMod val="95000"/>
                    <a:lumOff val="5000"/>
                  </a:schemeClr>
                </a:solidFill>
                <a:latin typeface="Ink Free" panose="03080402000500000000" pitchFamily="66" charset="0"/>
              </a:rPr>
              <a:t>back up your data to prevent loss in case of unexpected </a:t>
            </a:r>
            <a:r>
              <a:rPr lang="en-US" sz="2400" dirty="0" smtClean="0">
                <a:solidFill>
                  <a:schemeClr val="tx1">
                    <a:lumMod val="95000"/>
                    <a:lumOff val="5000"/>
                  </a:schemeClr>
                </a:solidFill>
                <a:latin typeface="Ink Free" panose="03080402000500000000" pitchFamily="66" charset="0"/>
              </a:rPr>
              <a:t>issues.</a:t>
            </a:r>
          </a:p>
          <a:p>
            <a:pPr>
              <a:buFont typeface="Trebuchet MS" panose="020B0603020202020204" pitchFamily="34" charset="0"/>
              <a:buChar char="―"/>
            </a:pPr>
            <a:r>
              <a:rPr lang="en-US" sz="2400" dirty="0">
                <a:solidFill>
                  <a:schemeClr val="tx1">
                    <a:lumMod val="95000"/>
                    <a:lumOff val="5000"/>
                  </a:schemeClr>
                </a:solidFill>
                <a:latin typeface="Ink Free" panose="03080402000500000000" pitchFamily="66" charset="0"/>
              </a:rPr>
              <a:t>Avoid downloading software or clicking on links from unverified sources, as they may contain malware or exacerbate the problem. Keeping your operating system and software updated with the latest security patches is crucial for protecting your </a:t>
            </a:r>
            <a:r>
              <a:rPr lang="en-US" sz="2400" dirty="0" smtClean="0">
                <a:solidFill>
                  <a:schemeClr val="tx1">
                    <a:lumMod val="95000"/>
                    <a:lumOff val="5000"/>
                  </a:schemeClr>
                </a:solidFill>
                <a:latin typeface="Ink Free" panose="03080402000500000000" pitchFamily="66" charset="0"/>
              </a:rPr>
              <a:t>system.</a:t>
            </a:r>
          </a:p>
          <a:p>
            <a:pPr>
              <a:buFont typeface="Trebuchet MS" panose="020B0603020202020204" pitchFamily="34" charset="0"/>
              <a:buChar char="―"/>
            </a:pPr>
            <a:endParaRPr lang="en-US" dirty="0"/>
          </a:p>
        </p:txBody>
      </p:sp>
    </p:spTree>
    <p:extLst>
      <p:ext uri="{BB962C8B-B14F-4D97-AF65-F5344CB8AC3E}">
        <p14:creationId xmlns:p14="http://schemas.microsoft.com/office/powerpoint/2010/main" val="3387767222"/>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What can you do if your computer wont turn on?</a:t>
            </a:r>
            <a:endParaRPr lang="en-US" sz="2800" dirty="0"/>
          </a:p>
        </p:txBody>
      </p:sp>
      <p:sp>
        <p:nvSpPr>
          <p:cNvPr id="3" name="Content Placeholder 2"/>
          <p:cNvSpPr>
            <a:spLocks noGrp="1"/>
          </p:cNvSpPr>
          <p:nvPr>
            <p:ph idx="1"/>
          </p:nvPr>
        </p:nvSpPr>
        <p:spPr>
          <a:xfrm>
            <a:off x="677334" y="1817689"/>
            <a:ext cx="8596668" cy="4379911"/>
          </a:xfrm>
        </p:spPr>
        <p:txBody>
          <a:bodyPr>
            <a:normAutofit/>
          </a:bodyPr>
          <a:lstStyle/>
          <a:p>
            <a:pPr>
              <a:buFont typeface="Trebuchet MS" panose="020B0603020202020204" pitchFamily="34" charset="0"/>
              <a:buChar char="―"/>
            </a:pPr>
            <a:r>
              <a:rPr lang="en-US" sz="2400" dirty="0" smtClean="0">
                <a:solidFill>
                  <a:schemeClr val="tx1"/>
                </a:solidFill>
                <a:latin typeface="Ink Free" panose="03080402000500000000" pitchFamily="66" charset="0"/>
              </a:rPr>
              <a:t>Firstly, if your computer doesn’t work you can try to charge it because it maybe isn't charged.</a:t>
            </a:r>
          </a:p>
          <a:p>
            <a:pPr>
              <a:buFont typeface="Trebuchet MS" panose="020B0603020202020204" pitchFamily="34" charset="0"/>
              <a:buChar char="―"/>
            </a:pPr>
            <a:r>
              <a:rPr lang="en-US" sz="2400" dirty="0" smtClean="0">
                <a:solidFill>
                  <a:schemeClr val="tx1"/>
                </a:solidFill>
                <a:latin typeface="Ink Free" panose="03080402000500000000" pitchFamily="66" charset="0"/>
              </a:rPr>
              <a:t>You should check all the cables that are critical to help your computer turn on.</a:t>
            </a:r>
          </a:p>
          <a:p>
            <a:pPr>
              <a:buFont typeface="Trebuchet MS" panose="020B0603020202020204" pitchFamily="34" charset="0"/>
              <a:buChar char="―"/>
            </a:pPr>
            <a:r>
              <a:rPr lang="en-US" sz="2400" dirty="0" smtClean="0">
                <a:solidFill>
                  <a:schemeClr val="tx1"/>
                </a:solidFill>
                <a:latin typeface="Ink Free" panose="03080402000500000000" pitchFamily="66" charset="0"/>
              </a:rPr>
              <a:t>If these things don’t work you can try plugging in another power cable or another power source.</a:t>
            </a:r>
          </a:p>
          <a:p>
            <a:pPr>
              <a:buFont typeface="Trebuchet MS" panose="020B0603020202020204" pitchFamily="34" charset="0"/>
              <a:buChar char="―"/>
            </a:pPr>
            <a:r>
              <a:rPr lang="en-US" sz="2400" dirty="0" smtClean="0">
                <a:solidFill>
                  <a:schemeClr val="tx1"/>
                </a:solidFill>
                <a:latin typeface="Ink Free" panose="03080402000500000000" pitchFamily="66" charset="0"/>
              </a:rPr>
              <a:t>You also have to check overheating as it can cause </a:t>
            </a:r>
            <a:r>
              <a:rPr lang="en-US" sz="2400" dirty="0">
                <a:solidFill>
                  <a:schemeClr val="tx1"/>
                </a:solidFill>
                <a:latin typeface="Ink Free" panose="03080402000500000000" pitchFamily="66" charset="0"/>
              </a:rPr>
              <a:t>a computer to shut down or not turn on. Make sure the computer's cooling fans are working properly and that </a:t>
            </a:r>
            <a:r>
              <a:rPr lang="en-US" sz="2400" dirty="0" smtClean="0">
                <a:solidFill>
                  <a:schemeClr val="tx1"/>
                </a:solidFill>
                <a:latin typeface="Ink Free" panose="03080402000500000000" pitchFamily="66" charset="0"/>
              </a:rPr>
              <a:t>there </a:t>
            </a:r>
            <a:r>
              <a:rPr lang="en-US" sz="2400" dirty="0">
                <a:solidFill>
                  <a:schemeClr val="tx1"/>
                </a:solidFill>
                <a:latin typeface="Ink Free" panose="03080402000500000000" pitchFamily="66" charset="0"/>
              </a:rPr>
              <a:t>is no excessive dust blocking airflow</a:t>
            </a:r>
            <a:r>
              <a:rPr lang="en-US" sz="2400" dirty="0" smtClean="0">
                <a:solidFill>
                  <a:schemeClr val="tx1"/>
                </a:solidFill>
                <a:latin typeface="Ink Free" panose="03080402000500000000" pitchFamily="66" charset="0"/>
              </a:rPr>
              <a:t>.</a:t>
            </a:r>
          </a:p>
          <a:p>
            <a:pPr marL="0" indent="0">
              <a:buNone/>
            </a:pPr>
            <a:endParaRPr lang="en-US" sz="2000" dirty="0"/>
          </a:p>
        </p:txBody>
      </p:sp>
    </p:spTree>
    <p:extLst>
      <p:ext uri="{BB962C8B-B14F-4D97-AF65-F5344CB8AC3E}">
        <p14:creationId xmlns:p14="http://schemas.microsoft.com/office/powerpoint/2010/main" val="3102519684"/>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Strange noises from the computer:</a:t>
            </a:r>
            <a:endParaRPr lang="en-US" sz="2800" dirty="0"/>
          </a:p>
        </p:txBody>
      </p:sp>
      <p:sp>
        <p:nvSpPr>
          <p:cNvPr id="3" name="Content Placeholder 2"/>
          <p:cNvSpPr>
            <a:spLocks noGrp="1"/>
          </p:cNvSpPr>
          <p:nvPr>
            <p:ph idx="1"/>
          </p:nvPr>
        </p:nvSpPr>
        <p:spPr>
          <a:xfrm>
            <a:off x="588434" y="1779589"/>
            <a:ext cx="8596668" cy="4392611"/>
          </a:xfrm>
        </p:spPr>
        <p:txBody>
          <a:bodyPr>
            <a:normAutofit/>
          </a:bodyPr>
          <a:lstStyle/>
          <a:p>
            <a:pPr>
              <a:buFont typeface="Trebuchet MS" panose="020B0603020202020204" pitchFamily="34" charset="0"/>
              <a:buChar char="―"/>
            </a:pPr>
            <a:r>
              <a:rPr lang="en-US" sz="2400" dirty="0">
                <a:solidFill>
                  <a:schemeClr val="tx1"/>
                </a:solidFill>
                <a:latin typeface="Ink Free" panose="03080402000500000000" pitchFamily="66" charset="0"/>
              </a:rPr>
              <a:t>If you hear electrical sparks, popping sounds, or burning smells, immediately turn off and unplug the computer. These noises can indicate a serious electrical problem, and you should seek professional help to avoid the risk of fire or further </a:t>
            </a:r>
            <a:r>
              <a:rPr lang="en-US" sz="2400" dirty="0" smtClean="0">
                <a:solidFill>
                  <a:schemeClr val="tx1"/>
                </a:solidFill>
                <a:latin typeface="Ink Free" panose="03080402000500000000" pitchFamily="66" charset="0"/>
              </a:rPr>
              <a:t>damage.</a:t>
            </a:r>
          </a:p>
          <a:p>
            <a:pPr>
              <a:buFont typeface="Trebuchet MS" panose="020B0603020202020204" pitchFamily="34" charset="0"/>
              <a:buChar char="―"/>
            </a:pPr>
            <a:r>
              <a:rPr lang="en-US" sz="2400" dirty="0">
                <a:solidFill>
                  <a:schemeClr val="tx1"/>
                </a:solidFill>
                <a:latin typeface="Ink Free" panose="03080402000500000000" pitchFamily="66" charset="0"/>
              </a:rPr>
              <a:t>Most computers have cooling fans to prevent overheating. If a fan is making noise, it could be due to dust buildup or a </a:t>
            </a:r>
            <a:r>
              <a:rPr lang="en-US" sz="2400" dirty="0" smtClean="0">
                <a:solidFill>
                  <a:schemeClr val="tx1"/>
                </a:solidFill>
                <a:latin typeface="Ink Free" panose="03080402000500000000" pitchFamily="66" charset="0"/>
              </a:rPr>
              <a:t>malfunction.</a:t>
            </a:r>
          </a:p>
          <a:p>
            <a:pPr>
              <a:buFont typeface="Trebuchet MS" panose="020B0603020202020204" pitchFamily="34" charset="0"/>
              <a:buChar char="―"/>
            </a:pPr>
            <a:r>
              <a:rPr lang="en-US" sz="2400" dirty="0">
                <a:solidFill>
                  <a:schemeClr val="tx1"/>
                </a:solidFill>
                <a:latin typeface="Ink Free" panose="03080402000500000000" pitchFamily="66" charset="0"/>
              </a:rPr>
              <a:t>Sometimes, odd noises may be temporary and caused by a specific application or process. Restart your computer to see if the noise persists.</a:t>
            </a:r>
          </a:p>
        </p:txBody>
      </p:sp>
    </p:spTree>
    <p:extLst>
      <p:ext uri="{BB962C8B-B14F-4D97-AF65-F5344CB8AC3E}">
        <p14:creationId xmlns:p14="http://schemas.microsoft.com/office/powerpoint/2010/main" val="2532645394"/>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80</TotalTime>
  <Words>355</Words>
  <Application>Microsoft Office PowerPoint</Application>
  <PresentationFormat>Widescreen</PresentationFormat>
  <Paragraphs>20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Ink Free</vt:lpstr>
      <vt:lpstr>Trebuchet MS</vt:lpstr>
      <vt:lpstr>Wingdings 3</vt:lpstr>
      <vt:lpstr>Facet</vt:lpstr>
      <vt:lpstr>How To Solve Computer Problems Safely</vt:lpstr>
      <vt:lpstr>Being responsible when working with computers:</vt:lpstr>
      <vt:lpstr>Solving computer problems safely:  </vt:lpstr>
      <vt:lpstr>What can you do if your computer wont turn on?</vt:lpstr>
      <vt:lpstr>Strange noises from the computer: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Zeid</dc:creator>
  <cp:lastModifiedBy>Zeid</cp:lastModifiedBy>
  <cp:revision>11</cp:revision>
  <dcterms:created xsi:type="dcterms:W3CDTF">2023-09-20T17:57:16Z</dcterms:created>
  <dcterms:modified xsi:type="dcterms:W3CDTF">2023-09-20T19:19:39Z</dcterms:modified>
</cp:coreProperties>
</file>