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9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21C6-4A57-4F76-B7FA-15643F6F54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6F2B0E-2E88-4570-976B-9BAEA945A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585F75-0B8B-4673-9CC4-90937C576415}"/>
              </a:ext>
            </a:extLst>
          </p:cNvPr>
          <p:cNvSpPr>
            <a:spLocks noGrp="1"/>
          </p:cNvSpPr>
          <p:nvPr>
            <p:ph type="dt" sz="half" idx="10"/>
          </p:nvPr>
        </p:nvSpPr>
        <p:spPr/>
        <p:txBody>
          <a:bodyPr/>
          <a:lstStyle/>
          <a:p>
            <a:fld id="{91329318-25EB-4C69-909F-F97C1FB7300E}" type="datetimeFigureOut">
              <a:rPr lang="en-US" smtClean="0"/>
              <a:t>9/20/2023</a:t>
            </a:fld>
            <a:endParaRPr lang="en-US"/>
          </a:p>
        </p:txBody>
      </p:sp>
      <p:sp>
        <p:nvSpPr>
          <p:cNvPr id="5" name="Footer Placeholder 4">
            <a:extLst>
              <a:ext uri="{FF2B5EF4-FFF2-40B4-BE49-F238E27FC236}">
                <a16:creationId xmlns:a16="http://schemas.microsoft.com/office/drawing/2014/main" id="{7F35BF2A-B6B3-4D44-B9A2-248015E8F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FCAFE-2941-463C-B3C0-373135757822}"/>
              </a:ext>
            </a:extLst>
          </p:cNvPr>
          <p:cNvSpPr>
            <a:spLocks noGrp="1"/>
          </p:cNvSpPr>
          <p:nvPr>
            <p:ph type="sldNum" sz="quarter" idx="12"/>
          </p:nvPr>
        </p:nvSpPr>
        <p:spPr/>
        <p:txBody>
          <a:bodyPr/>
          <a:lstStyle/>
          <a:p>
            <a:fld id="{AA567033-3222-40CD-BE10-DE5B0C3A8959}" type="slidenum">
              <a:rPr lang="en-US" smtClean="0"/>
              <a:t>‹#›</a:t>
            </a:fld>
            <a:endParaRPr lang="en-US"/>
          </a:p>
        </p:txBody>
      </p:sp>
    </p:spTree>
    <p:extLst>
      <p:ext uri="{BB962C8B-B14F-4D97-AF65-F5344CB8AC3E}">
        <p14:creationId xmlns:p14="http://schemas.microsoft.com/office/powerpoint/2010/main" val="100401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28FB-8E2A-4A44-ADF4-1FACE3AEC1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4E1714-848F-425D-9BF6-325C3991F8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1AC0F-EC18-4521-9775-524B481BECEF}"/>
              </a:ext>
            </a:extLst>
          </p:cNvPr>
          <p:cNvSpPr>
            <a:spLocks noGrp="1"/>
          </p:cNvSpPr>
          <p:nvPr>
            <p:ph type="dt" sz="half" idx="10"/>
          </p:nvPr>
        </p:nvSpPr>
        <p:spPr/>
        <p:txBody>
          <a:bodyPr/>
          <a:lstStyle/>
          <a:p>
            <a:fld id="{91329318-25EB-4C69-909F-F97C1FB7300E}" type="datetimeFigureOut">
              <a:rPr lang="en-US" smtClean="0"/>
              <a:t>9/20/2023</a:t>
            </a:fld>
            <a:endParaRPr lang="en-US"/>
          </a:p>
        </p:txBody>
      </p:sp>
      <p:sp>
        <p:nvSpPr>
          <p:cNvPr id="5" name="Footer Placeholder 4">
            <a:extLst>
              <a:ext uri="{FF2B5EF4-FFF2-40B4-BE49-F238E27FC236}">
                <a16:creationId xmlns:a16="http://schemas.microsoft.com/office/drawing/2014/main" id="{391596EE-B85B-449B-91B6-D0A639D6A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C673F-030C-4C19-8AE6-4519D849274E}"/>
              </a:ext>
            </a:extLst>
          </p:cNvPr>
          <p:cNvSpPr>
            <a:spLocks noGrp="1"/>
          </p:cNvSpPr>
          <p:nvPr>
            <p:ph type="sldNum" sz="quarter" idx="12"/>
          </p:nvPr>
        </p:nvSpPr>
        <p:spPr/>
        <p:txBody>
          <a:bodyPr/>
          <a:lstStyle/>
          <a:p>
            <a:fld id="{AA567033-3222-40CD-BE10-DE5B0C3A8959}" type="slidenum">
              <a:rPr lang="en-US" smtClean="0"/>
              <a:t>‹#›</a:t>
            </a:fld>
            <a:endParaRPr lang="en-US"/>
          </a:p>
        </p:txBody>
      </p:sp>
    </p:spTree>
    <p:extLst>
      <p:ext uri="{BB962C8B-B14F-4D97-AF65-F5344CB8AC3E}">
        <p14:creationId xmlns:p14="http://schemas.microsoft.com/office/powerpoint/2010/main" val="2267779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540B23-1185-435A-983A-9CD48EF239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BFD435-14C6-45AF-B1F2-EA2120FCED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3F288-FC06-4F74-9416-4C1FF897FDB5}"/>
              </a:ext>
            </a:extLst>
          </p:cNvPr>
          <p:cNvSpPr>
            <a:spLocks noGrp="1"/>
          </p:cNvSpPr>
          <p:nvPr>
            <p:ph type="dt" sz="half" idx="10"/>
          </p:nvPr>
        </p:nvSpPr>
        <p:spPr/>
        <p:txBody>
          <a:bodyPr/>
          <a:lstStyle/>
          <a:p>
            <a:fld id="{91329318-25EB-4C69-909F-F97C1FB7300E}" type="datetimeFigureOut">
              <a:rPr lang="en-US" smtClean="0"/>
              <a:t>9/20/2023</a:t>
            </a:fld>
            <a:endParaRPr lang="en-US"/>
          </a:p>
        </p:txBody>
      </p:sp>
      <p:sp>
        <p:nvSpPr>
          <p:cNvPr id="5" name="Footer Placeholder 4">
            <a:extLst>
              <a:ext uri="{FF2B5EF4-FFF2-40B4-BE49-F238E27FC236}">
                <a16:creationId xmlns:a16="http://schemas.microsoft.com/office/drawing/2014/main" id="{0584D6ED-F631-4BC1-B3C2-0810753C3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EEE7F-CB24-445C-B776-73F20BA30DFF}"/>
              </a:ext>
            </a:extLst>
          </p:cNvPr>
          <p:cNvSpPr>
            <a:spLocks noGrp="1"/>
          </p:cNvSpPr>
          <p:nvPr>
            <p:ph type="sldNum" sz="quarter" idx="12"/>
          </p:nvPr>
        </p:nvSpPr>
        <p:spPr/>
        <p:txBody>
          <a:bodyPr/>
          <a:lstStyle/>
          <a:p>
            <a:fld id="{AA567033-3222-40CD-BE10-DE5B0C3A8959}" type="slidenum">
              <a:rPr lang="en-US" smtClean="0"/>
              <a:t>‹#›</a:t>
            </a:fld>
            <a:endParaRPr lang="en-US"/>
          </a:p>
        </p:txBody>
      </p:sp>
    </p:spTree>
    <p:extLst>
      <p:ext uri="{BB962C8B-B14F-4D97-AF65-F5344CB8AC3E}">
        <p14:creationId xmlns:p14="http://schemas.microsoft.com/office/powerpoint/2010/main" val="344929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E3C4-1829-4AF4-B25E-C103C907D2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C876E-0BD7-495C-B651-917B27D29F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73AF4-868D-4C23-8759-B2A83D931897}"/>
              </a:ext>
            </a:extLst>
          </p:cNvPr>
          <p:cNvSpPr>
            <a:spLocks noGrp="1"/>
          </p:cNvSpPr>
          <p:nvPr>
            <p:ph type="dt" sz="half" idx="10"/>
          </p:nvPr>
        </p:nvSpPr>
        <p:spPr/>
        <p:txBody>
          <a:bodyPr/>
          <a:lstStyle/>
          <a:p>
            <a:fld id="{91329318-25EB-4C69-909F-F97C1FB7300E}" type="datetimeFigureOut">
              <a:rPr lang="en-US" smtClean="0"/>
              <a:t>9/20/2023</a:t>
            </a:fld>
            <a:endParaRPr lang="en-US"/>
          </a:p>
        </p:txBody>
      </p:sp>
      <p:sp>
        <p:nvSpPr>
          <p:cNvPr id="5" name="Footer Placeholder 4">
            <a:extLst>
              <a:ext uri="{FF2B5EF4-FFF2-40B4-BE49-F238E27FC236}">
                <a16:creationId xmlns:a16="http://schemas.microsoft.com/office/drawing/2014/main" id="{FC8D4A47-A310-4EEE-865E-F41110E97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32FA9-6925-44A8-9D98-702E055D2332}"/>
              </a:ext>
            </a:extLst>
          </p:cNvPr>
          <p:cNvSpPr>
            <a:spLocks noGrp="1"/>
          </p:cNvSpPr>
          <p:nvPr>
            <p:ph type="sldNum" sz="quarter" idx="12"/>
          </p:nvPr>
        </p:nvSpPr>
        <p:spPr/>
        <p:txBody>
          <a:bodyPr/>
          <a:lstStyle/>
          <a:p>
            <a:fld id="{AA567033-3222-40CD-BE10-DE5B0C3A8959}" type="slidenum">
              <a:rPr lang="en-US" smtClean="0"/>
              <a:t>‹#›</a:t>
            </a:fld>
            <a:endParaRPr lang="en-US"/>
          </a:p>
        </p:txBody>
      </p:sp>
    </p:spTree>
    <p:extLst>
      <p:ext uri="{BB962C8B-B14F-4D97-AF65-F5344CB8AC3E}">
        <p14:creationId xmlns:p14="http://schemas.microsoft.com/office/powerpoint/2010/main" val="301923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4497-918C-47EE-90A5-EE2EE04B46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C6AA9F-648D-4732-B579-8FB776715C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F20DB4-77F7-4F19-B377-2C512FEB9549}"/>
              </a:ext>
            </a:extLst>
          </p:cNvPr>
          <p:cNvSpPr>
            <a:spLocks noGrp="1"/>
          </p:cNvSpPr>
          <p:nvPr>
            <p:ph type="dt" sz="half" idx="10"/>
          </p:nvPr>
        </p:nvSpPr>
        <p:spPr/>
        <p:txBody>
          <a:bodyPr/>
          <a:lstStyle/>
          <a:p>
            <a:fld id="{91329318-25EB-4C69-909F-F97C1FB7300E}" type="datetimeFigureOut">
              <a:rPr lang="en-US" smtClean="0"/>
              <a:t>9/20/2023</a:t>
            </a:fld>
            <a:endParaRPr lang="en-US"/>
          </a:p>
        </p:txBody>
      </p:sp>
      <p:sp>
        <p:nvSpPr>
          <p:cNvPr id="5" name="Footer Placeholder 4">
            <a:extLst>
              <a:ext uri="{FF2B5EF4-FFF2-40B4-BE49-F238E27FC236}">
                <a16:creationId xmlns:a16="http://schemas.microsoft.com/office/drawing/2014/main" id="{E29C4885-E2C5-4898-A171-E3063287B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CF92C-8D78-4CB6-B559-2B3048A3FB5B}"/>
              </a:ext>
            </a:extLst>
          </p:cNvPr>
          <p:cNvSpPr>
            <a:spLocks noGrp="1"/>
          </p:cNvSpPr>
          <p:nvPr>
            <p:ph type="sldNum" sz="quarter" idx="12"/>
          </p:nvPr>
        </p:nvSpPr>
        <p:spPr/>
        <p:txBody>
          <a:bodyPr/>
          <a:lstStyle/>
          <a:p>
            <a:fld id="{AA567033-3222-40CD-BE10-DE5B0C3A8959}" type="slidenum">
              <a:rPr lang="en-US" smtClean="0"/>
              <a:t>‹#›</a:t>
            </a:fld>
            <a:endParaRPr lang="en-US"/>
          </a:p>
        </p:txBody>
      </p:sp>
    </p:spTree>
    <p:extLst>
      <p:ext uri="{BB962C8B-B14F-4D97-AF65-F5344CB8AC3E}">
        <p14:creationId xmlns:p14="http://schemas.microsoft.com/office/powerpoint/2010/main" val="367700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4A2C-BEB2-4B95-B985-16012CA5F9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1F2020-FDAC-4973-BDBE-6C80FFF0AA0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0BB8F3-D245-45FD-B8B2-61C35B9D07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1D7462-2F32-46B5-A717-A10842561CC7}"/>
              </a:ext>
            </a:extLst>
          </p:cNvPr>
          <p:cNvSpPr>
            <a:spLocks noGrp="1"/>
          </p:cNvSpPr>
          <p:nvPr>
            <p:ph type="dt" sz="half" idx="10"/>
          </p:nvPr>
        </p:nvSpPr>
        <p:spPr/>
        <p:txBody>
          <a:bodyPr/>
          <a:lstStyle/>
          <a:p>
            <a:fld id="{91329318-25EB-4C69-909F-F97C1FB7300E}" type="datetimeFigureOut">
              <a:rPr lang="en-US" smtClean="0"/>
              <a:t>9/20/2023</a:t>
            </a:fld>
            <a:endParaRPr lang="en-US"/>
          </a:p>
        </p:txBody>
      </p:sp>
      <p:sp>
        <p:nvSpPr>
          <p:cNvPr id="6" name="Footer Placeholder 5">
            <a:extLst>
              <a:ext uri="{FF2B5EF4-FFF2-40B4-BE49-F238E27FC236}">
                <a16:creationId xmlns:a16="http://schemas.microsoft.com/office/drawing/2014/main" id="{6C3D2C23-5381-46D8-BCB3-B8D22C4A34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A526C-D864-4F4D-8C0C-9CEBB4691E33}"/>
              </a:ext>
            </a:extLst>
          </p:cNvPr>
          <p:cNvSpPr>
            <a:spLocks noGrp="1"/>
          </p:cNvSpPr>
          <p:nvPr>
            <p:ph type="sldNum" sz="quarter" idx="12"/>
          </p:nvPr>
        </p:nvSpPr>
        <p:spPr/>
        <p:txBody>
          <a:bodyPr/>
          <a:lstStyle/>
          <a:p>
            <a:fld id="{AA567033-3222-40CD-BE10-DE5B0C3A8959}" type="slidenum">
              <a:rPr lang="en-US" smtClean="0"/>
              <a:t>‹#›</a:t>
            </a:fld>
            <a:endParaRPr lang="en-US"/>
          </a:p>
        </p:txBody>
      </p:sp>
    </p:spTree>
    <p:extLst>
      <p:ext uri="{BB962C8B-B14F-4D97-AF65-F5344CB8AC3E}">
        <p14:creationId xmlns:p14="http://schemas.microsoft.com/office/powerpoint/2010/main" val="189897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1D55-1C2D-4A08-844F-54824316F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6EE54C-7E47-48A3-9041-AC35157167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348C8B-9A4D-4F8A-8069-0910CB1972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E993D-A3C0-4049-B315-FBF1D7E8A3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5B4595-A83A-4C58-B52C-E6494A77ED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9B5A36-76AE-42E7-ACDF-766F7D32DC38}"/>
              </a:ext>
            </a:extLst>
          </p:cNvPr>
          <p:cNvSpPr>
            <a:spLocks noGrp="1"/>
          </p:cNvSpPr>
          <p:nvPr>
            <p:ph type="dt" sz="half" idx="10"/>
          </p:nvPr>
        </p:nvSpPr>
        <p:spPr/>
        <p:txBody>
          <a:bodyPr/>
          <a:lstStyle/>
          <a:p>
            <a:fld id="{91329318-25EB-4C69-909F-F97C1FB7300E}" type="datetimeFigureOut">
              <a:rPr lang="en-US" smtClean="0"/>
              <a:t>9/20/2023</a:t>
            </a:fld>
            <a:endParaRPr lang="en-US"/>
          </a:p>
        </p:txBody>
      </p:sp>
      <p:sp>
        <p:nvSpPr>
          <p:cNvPr id="8" name="Footer Placeholder 7">
            <a:extLst>
              <a:ext uri="{FF2B5EF4-FFF2-40B4-BE49-F238E27FC236}">
                <a16:creationId xmlns:a16="http://schemas.microsoft.com/office/drawing/2014/main" id="{78B2C4F2-2557-4FB8-B360-E8E420F9AD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910AA8-FCD3-443D-9919-1A6E6D212C88}"/>
              </a:ext>
            </a:extLst>
          </p:cNvPr>
          <p:cNvSpPr>
            <a:spLocks noGrp="1"/>
          </p:cNvSpPr>
          <p:nvPr>
            <p:ph type="sldNum" sz="quarter" idx="12"/>
          </p:nvPr>
        </p:nvSpPr>
        <p:spPr/>
        <p:txBody>
          <a:bodyPr/>
          <a:lstStyle/>
          <a:p>
            <a:fld id="{AA567033-3222-40CD-BE10-DE5B0C3A8959}" type="slidenum">
              <a:rPr lang="en-US" smtClean="0"/>
              <a:t>‹#›</a:t>
            </a:fld>
            <a:endParaRPr lang="en-US"/>
          </a:p>
        </p:txBody>
      </p:sp>
    </p:spTree>
    <p:extLst>
      <p:ext uri="{BB962C8B-B14F-4D97-AF65-F5344CB8AC3E}">
        <p14:creationId xmlns:p14="http://schemas.microsoft.com/office/powerpoint/2010/main" val="296253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BFE8-7806-40CF-8B02-79EC609A23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EFC3DC-158A-4075-A57E-7EF7C4956451}"/>
              </a:ext>
            </a:extLst>
          </p:cNvPr>
          <p:cNvSpPr>
            <a:spLocks noGrp="1"/>
          </p:cNvSpPr>
          <p:nvPr>
            <p:ph type="dt" sz="half" idx="10"/>
          </p:nvPr>
        </p:nvSpPr>
        <p:spPr/>
        <p:txBody>
          <a:bodyPr/>
          <a:lstStyle/>
          <a:p>
            <a:fld id="{91329318-25EB-4C69-909F-F97C1FB7300E}" type="datetimeFigureOut">
              <a:rPr lang="en-US" smtClean="0"/>
              <a:t>9/20/2023</a:t>
            </a:fld>
            <a:endParaRPr lang="en-US"/>
          </a:p>
        </p:txBody>
      </p:sp>
      <p:sp>
        <p:nvSpPr>
          <p:cNvPr id="4" name="Footer Placeholder 3">
            <a:extLst>
              <a:ext uri="{FF2B5EF4-FFF2-40B4-BE49-F238E27FC236}">
                <a16:creationId xmlns:a16="http://schemas.microsoft.com/office/drawing/2014/main" id="{BCECBB3E-6019-4C3A-A329-C8AA817144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F0A9F9-43C5-4D70-8938-8BB3215E829B}"/>
              </a:ext>
            </a:extLst>
          </p:cNvPr>
          <p:cNvSpPr>
            <a:spLocks noGrp="1"/>
          </p:cNvSpPr>
          <p:nvPr>
            <p:ph type="sldNum" sz="quarter" idx="12"/>
          </p:nvPr>
        </p:nvSpPr>
        <p:spPr/>
        <p:txBody>
          <a:bodyPr/>
          <a:lstStyle/>
          <a:p>
            <a:fld id="{AA567033-3222-40CD-BE10-DE5B0C3A8959}" type="slidenum">
              <a:rPr lang="en-US" smtClean="0"/>
              <a:t>‹#›</a:t>
            </a:fld>
            <a:endParaRPr lang="en-US"/>
          </a:p>
        </p:txBody>
      </p:sp>
    </p:spTree>
    <p:extLst>
      <p:ext uri="{BB962C8B-B14F-4D97-AF65-F5344CB8AC3E}">
        <p14:creationId xmlns:p14="http://schemas.microsoft.com/office/powerpoint/2010/main" val="427420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0A76CB-390E-4F23-8A5E-D1CB37563B5A}"/>
              </a:ext>
            </a:extLst>
          </p:cNvPr>
          <p:cNvSpPr>
            <a:spLocks noGrp="1"/>
          </p:cNvSpPr>
          <p:nvPr>
            <p:ph type="dt" sz="half" idx="10"/>
          </p:nvPr>
        </p:nvSpPr>
        <p:spPr/>
        <p:txBody>
          <a:bodyPr/>
          <a:lstStyle/>
          <a:p>
            <a:fld id="{91329318-25EB-4C69-909F-F97C1FB7300E}" type="datetimeFigureOut">
              <a:rPr lang="en-US" smtClean="0"/>
              <a:t>9/20/2023</a:t>
            </a:fld>
            <a:endParaRPr lang="en-US"/>
          </a:p>
        </p:txBody>
      </p:sp>
      <p:sp>
        <p:nvSpPr>
          <p:cNvPr id="3" name="Footer Placeholder 2">
            <a:extLst>
              <a:ext uri="{FF2B5EF4-FFF2-40B4-BE49-F238E27FC236}">
                <a16:creationId xmlns:a16="http://schemas.microsoft.com/office/drawing/2014/main" id="{A95388C9-DF7A-47CC-BDE7-C43CF87C8C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15F6F4-EFC5-46DB-B7D5-5CD07E31E7C4}"/>
              </a:ext>
            </a:extLst>
          </p:cNvPr>
          <p:cNvSpPr>
            <a:spLocks noGrp="1"/>
          </p:cNvSpPr>
          <p:nvPr>
            <p:ph type="sldNum" sz="quarter" idx="12"/>
          </p:nvPr>
        </p:nvSpPr>
        <p:spPr/>
        <p:txBody>
          <a:bodyPr/>
          <a:lstStyle/>
          <a:p>
            <a:fld id="{AA567033-3222-40CD-BE10-DE5B0C3A8959}" type="slidenum">
              <a:rPr lang="en-US" smtClean="0"/>
              <a:t>‹#›</a:t>
            </a:fld>
            <a:endParaRPr lang="en-US"/>
          </a:p>
        </p:txBody>
      </p:sp>
    </p:spTree>
    <p:extLst>
      <p:ext uri="{BB962C8B-B14F-4D97-AF65-F5344CB8AC3E}">
        <p14:creationId xmlns:p14="http://schemas.microsoft.com/office/powerpoint/2010/main" val="97128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5B59-CCC5-4A6D-95F4-435C651AF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5ADE58-35AD-465F-BFC1-C3B3C3EF07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CDB875-C969-4C11-A69B-C16F9F62E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8B18B3-19AE-4359-8220-A95284EFCAD9}"/>
              </a:ext>
            </a:extLst>
          </p:cNvPr>
          <p:cNvSpPr>
            <a:spLocks noGrp="1"/>
          </p:cNvSpPr>
          <p:nvPr>
            <p:ph type="dt" sz="half" idx="10"/>
          </p:nvPr>
        </p:nvSpPr>
        <p:spPr/>
        <p:txBody>
          <a:bodyPr/>
          <a:lstStyle/>
          <a:p>
            <a:fld id="{91329318-25EB-4C69-909F-F97C1FB7300E}" type="datetimeFigureOut">
              <a:rPr lang="en-US" smtClean="0"/>
              <a:t>9/20/2023</a:t>
            </a:fld>
            <a:endParaRPr lang="en-US"/>
          </a:p>
        </p:txBody>
      </p:sp>
      <p:sp>
        <p:nvSpPr>
          <p:cNvPr id="6" name="Footer Placeholder 5">
            <a:extLst>
              <a:ext uri="{FF2B5EF4-FFF2-40B4-BE49-F238E27FC236}">
                <a16:creationId xmlns:a16="http://schemas.microsoft.com/office/drawing/2014/main" id="{AF0DBD83-EC90-454A-9141-C583CB565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57911A-2483-46B6-927C-EDA2E8F14FDB}"/>
              </a:ext>
            </a:extLst>
          </p:cNvPr>
          <p:cNvSpPr>
            <a:spLocks noGrp="1"/>
          </p:cNvSpPr>
          <p:nvPr>
            <p:ph type="sldNum" sz="quarter" idx="12"/>
          </p:nvPr>
        </p:nvSpPr>
        <p:spPr/>
        <p:txBody>
          <a:bodyPr/>
          <a:lstStyle/>
          <a:p>
            <a:fld id="{AA567033-3222-40CD-BE10-DE5B0C3A8959}" type="slidenum">
              <a:rPr lang="en-US" smtClean="0"/>
              <a:t>‹#›</a:t>
            </a:fld>
            <a:endParaRPr lang="en-US"/>
          </a:p>
        </p:txBody>
      </p:sp>
    </p:spTree>
    <p:extLst>
      <p:ext uri="{BB962C8B-B14F-4D97-AF65-F5344CB8AC3E}">
        <p14:creationId xmlns:p14="http://schemas.microsoft.com/office/powerpoint/2010/main" val="310130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600D-EA8B-40A0-9473-9BA1AB4670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84AA53-7540-4B49-B6CA-D41AEA05D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A5554B-5E4A-4E7C-9457-B097CB48B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F47A68-BD9E-4EBB-8598-F250BBBB7411}"/>
              </a:ext>
            </a:extLst>
          </p:cNvPr>
          <p:cNvSpPr>
            <a:spLocks noGrp="1"/>
          </p:cNvSpPr>
          <p:nvPr>
            <p:ph type="dt" sz="half" idx="10"/>
          </p:nvPr>
        </p:nvSpPr>
        <p:spPr/>
        <p:txBody>
          <a:bodyPr/>
          <a:lstStyle/>
          <a:p>
            <a:fld id="{91329318-25EB-4C69-909F-F97C1FB7300E}" type="datetimeFigureOut">
              <a:rPr lang="en-US" smtClean="0"/>
              <a:t>9/20/2023</a:t>
            </a:fld>
            <a:endParaRPr lang="en-US"/>
          </a:p>
        </p:txBody>
      </p:sp>
      <p:sp>
        <p:nvSpPr>
          <p:cNvPr id="6" name="Footer Placeholder 5">
            <a:extLst>
              <a:ext uri="{FF2B5EF4-FFF2-40B4-BE49-F238E27FC236}">
                <a16:creationId xmlns:a16="http://schemas.microsoft.com/office/drawing/2014/main" id="{5AE4004A-0DA2-4E30-9DAA-CBEB8CF4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D7C40-8028-4431-8802-F551CDFBD840}"/>
              </a:ext>
            </a:extLst>
          </p:cNvPr>
          <p:cNvSpPr>
            <a:spLocks noGrp="1"/>
          </p:cNvSpPr>
          <p:nvPr>
            <p:ph type="sldNum" sz="quarter" idx="12"/>
          </p:nvPr>
        </p:nvSpPr>
        <p:spPr/>
        <p:txBody>
          <a:bodyPr/>
          <a:lstStyle/>
          <a:p>
            <a:fld id="{AA567033-3222-40CD-BE10-DE5B0C3A8959}" type="slidenum">
              <a:rPr lang="en-US" smtClean="0"/>
              <a:t>‹#›</a:t>
            </a:fld>
            <a:endParaRPr lang="en-US"/>
          </a:p>
        </p:txBody>
      </p:sp>
    </p:spTree>
    <p:extLst>
      <p:ext uri="{BB962C8B-B14F-4D97-AF65-F5344CB8AC3E}">
        <p14:creationId xmlns:p14="http://schemas.microsoft.com/office/powerpoint/2010/main" val="253312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E22988-3C76-45A4-BFFD-BCA6A10BC4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AC6E3D-4E09-4D3F-9CE6-CEDD670C09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92672-08E5-41E0-970C-8BEE88AAF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29318-25EB-4C69-909F-F97C1FB7300E}" type="datetimeFigureOut">
              <a:rPr lang="en-US" smtClean="0"/>
              <a:t>9/20/2023</a:t>
            </a:fld>
            <a:endParaRPr lang="en-US"/>
          </a:p>
        </p:txBody>
      </p:sp>
      <p:sp>
        <p:nvSpPr>
          <p:cNvPr id="5" name="Footer Placeholder 4">
            <a:extLst>
              <a:ext uri="{FF2B5EF4-FFF2-40B4-BE49-F238E27FC236}">
                <a16:creationId xmlns:a16="http://schemas.microsoft.com/office/drawing/2014/main" id="{EB7351A6-D865-458C-B884-4534D28D70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BC60FD-FA0C-4E74-9D22-70DE075DB0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7033-3222-40CD-BE10-DE5B0C3A8959}" type="slidenum">
              <a:rPr lang="en-US" smtClean="0"/>
              <a:t>‹#›</a:t>
            </a:fld>
            <a:endParaRPr lang="en-US"/>
          </a:p>
        </p:txBody>
      </p:sp>
    </p:spTree>
    <p:extLst>
      <p:ext uri="{BB962C8B-B14F-4D97-AF65-F5344CB8AC3E}">
        <p14:creationId xmlns:p14="http://schemas.microsoft.com/office/powerpoint/2010/main" val="186250561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F1B460-38F6-4EB4-86B1-3461533F7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04644"/>
          </a:xfrm>
          <a:prstGeom prst="rect">
            <a:avLst/>
          </a:prstGeom>
        </p:spPr>
      </p:pic>
      <p:sp>
        <p:nvSpPr>
          <p:cNvPr id="3" name="Subtitle 2">
            <a:extLst>
              <a:ext uri="{FF2B5EF4-FFF2-40B4-BE49-F238E27FC236}">
                <a16:creationId xmlns:a16="http://schemas.microsoft.com/office/drawing/2014/main" id="{4D3220F3-B385-4473-9C31-FAC54E760747}"/>
              </a:ext>
            </a:extLst>
          </p:cNvPr>
          <p:cNvSpPr>
            <a:spLocks noGrp="1"/>
          </p:cNvSpPr>
          <p:nvPr>
            <p:ph type="subTitle" idx="1"/>
          </p:nvPr>
        </p:nvSpPr>
        <p:spPr>
          <a:xfrm>
            <a:off x="2230573" y="6113249"/>
            <a:ext cx="9144000" cy="1655762"/>
          </a:xfrm>
        </p:spPr>
        <p:txBody>
          <a:bodyPr>
            <a:normAutofit/>
          </a:bodyPr>
          <a:lstStyle/>
          <a:p>
            <a:pPr algn="r"/>
            <a:r>
              <a:rPr lang="en-US" sz="3600" dirty="0">
                <a:solidFill>
                  <a:schemeClr val="bg1"/>
                </a:solidFill>
              </a:rPr>
              <a:t>Ryan Makhamreh</a:t>
            </a:r>
          </a:p>
        </p:txBody>
      </p:sp>
    </p:spTree>
    <p:extLst>
      <p:ext uri="{BB962C8B-B14F-4D97-AF65-F5344CB8AC3E}">
        <p14:creationId xmlns:p14="http://schemas.microsoft.com/office/powerpoint/2010/main" val="382940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BB5901-7EAD-4BD5-BEDB-B7F7741EB980}"/>
              </a:ext>
            </a:extLst>
          </p:cNvPr>
          <p:cNvSpPr>
            <a:spLocks noGrp="1"/>
          </p:cNvSpPr>
          <p:nvPr>
            <p:ph type="title"/>
          </p:nvPr>
        </p:nvSpPr>
        <p:spPr>
          <a:xfrm>
            <a:off x="6539346" y="1387909"/>
            <a:ext cx="4814454" cy="5153890"/>
          </a:xfrm>
        </p:spPr>
        <p:txBody>
          <a:bodyPr>
            <a:noAutofit/>
          </a:bodyPr>
          <a:lstStyle/>
          <a:p>
            <a:r>
              <a:rPr lang="en-US" sz="3200" dirty="0">
                <a:solidFill>
                  <a:schemeClr val="bg1"/>
                </a:solidFill>
              </a:rPr>
              <a:t>Cybercrime is any criminal activity that involves a computer, networked device or a network. While most cybercrimes are carried out in order to generate profit for the cybercriminals, some cybercrimes are carried out against computers or devices directly to damage or disable them.</a:t>
            </a:r>
          </a:p>
        </p:txBody>
      </p:sp>
      <p:pic>
        <p:nvPicPr>
          <p:cNvPr id="3" name="Picture 2">
            <a:extLst>
              <a:ext uri="{FF2B5EF4-FFF2-40B4-BE49-F238E27FC236}">
                <a16:creationId xmlns:a16="http://schemas.microsoft.com/office/drawing/2014/main" id="{68EBE727-201F-472B-ACB7-B9E84AF04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 y="2471334"/>
            <a:ext cx="5852160" cy="2987040"/>
          </a:xfrm>
          <a:prstGeom prst="rect">
            <a:avLst/>
          </a:prstGeom>
        </p:spPr>
      </p:pic>
      <p:sp>
        <p:nvSpPr>
          <p:cNvPr id="5" name="TextBox 4">
            <a:extLst>
              <a:ext uri="{FF2B5EF4-FFF2-40B4-BE49-F238E27FC236}">
                <a16:creationId xmlns:a16="http://schemas.microsoft.com/office/drawing/2014/main" id="{DA5370C6-7D59-4A6C-8068-E97E8F4CADD5}"/>
              </a:ext>
            </a:extLst>
          </p:cNvPr>
          <p:cNvSpPr txBox="1"/>
          <p:nvPr/>
        </p:nvSpPr>
        <p:spPr>
          <a:xfrm>
            <a:off x="1136073" y="1565564"/>
            <a:ext cx="4431598" cy="707886"/>
          </a:xfrm>
          <a:prstGeom prst="rect">
            <a:avLst/>
          </a:prstGeom>
          <a:noFill/>
        </p:spPr>
        <p:txBody>
          <a:bodyPr wrap="none" rtlCol="0">
            <a:spAutoFit/>
          </a:bodyPr>
          <a:lstStyle/>
          <a:p>
            <a:r>
              <a:rPr lang="en-US" sz="4000" dirty="0">
                <a:solidFill>
                  <a:schemeClr val="bg1"/>
                </a:solidFill>
              </a:rPr>
              <a:t>What is cybercrime?</a:t>
            </a:r>
          </a:p>
        </p:txBody>
      </p:sp>
    </p:spTree>
    <p:extLst>
      <p:ext uri="{BB962C8B-B14F-4D97-AF65-F5344CB8AC3E}">
        <p14:creationId xmlns:p14="http://schemas.microsoft.com/office/powerpoint/2010/main" val="677819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6CE9-815C-42EA-8283-B67B74DC0568}"/>
              </a:ext>
            </a:extLst>
          </p:cNvPr>
          <p:cNvSpPr>
            <a:spLocks noGrp="1"/>
          </p:cNvSpPr>
          <p:nvPr>
            <p:ph type="title"/>
          </p:nvPr>
        </p:nvSpPr>
        <p:spPr/>
        <p:txBody>
          <a:bodyPr/>
          <a:lstStyle/>
          <a:p>
            <a:r>
              <a:rPr lang="en-US" dirty="0">
                <a:solidFill>
                  <a:schemeClr val="bg1"/>
                </a:solidFill>
              </a:rPr>
              <a:t>What Are The Dangers Of Cybercrime?</a:t>
            </a:r>
          </a:p>
        </p:txBody>
      </p:sp>
      <p:sp>
        <p:nvSpPr>
          <p:cNvPr id="3" name="Content Placeholder 2">
            <a:extLst>
              <a:ext uri="{FF2B5EF4-FFF2-40B4-BE49-F238E27FC236}">
                <a16:creationId xmlns:a16="http://schemas.microsoft.com/office/drawing/2014/main" id="{B8560553-C3B1-4FBF-A8EB-51699349661D}"/>
              </a:ext>
            </a:extLst>
          </p:cNvPr>
          <p:cNvSpPr>
            <a:spLocks noGrp="1"/>
          </p:cNvSpPr>
          <p:nvPr>
            <p:ph sz="half" idx="1"/>
          </p:nvPr>
        </p:nvSpPr>
        <p:spPr/>
        <p:txBody>
          <a:bodyPr>
            <a:normAutofit lnSpcReduction="10000"/>
          </a:bodyPr>
          <a:lstStyle/>
          <a:p>
            <a:r>
              <a:rPr lang="en-US" dirty="0">
                <a:solidFill>
                  <a:schemeClr val="bg1"/>
                </a:solidFill>
              </a:rPr>
              <a:t>Hacking : </a:t>
            </a:r>
          </a:p>
          <a:p>
            <a:pPr marL="0" indent="0">
              <a:buNone/>
            </a:pPr>
            <a:r>
              <a:rPr lang="en-US" dirty="0">
                <a:solidFill>
                  <a:schemeClr val="bg1"/>
                </a:solidFill>
              </a:rPr>
              <a:t>Hacking is the act of identifying and then exploiting weaknesses in a computer system or network, usually to gain unauthorized access to personal or organizational data. Hacking is not always a malicious activity, but the term has mostly negative connotations due to its association with cybercrime.</a:t>
            </a:r>
          </a:p>
        </p:txBody>
      </p:sp>
      <p:pic>
        <p:nvPicPr>
          <p:cNvPr id="8" name="Picture 7">
            <a:extLst>
              <a:ext uri="{FF2B5EF4-FFF2-40B4-BE49-F238E27FC236}">
                <a16:creationId xmlns:a16="http://schemas.microsoft.com/office/drawing/2014/main" id="{210E7A7D-0127-4FC0-BC3C-901E18774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1" y="3429000"/>
            <a:ext cx="5463866" cy="3337951"/>
          </a:xfrm>
          <a:prstGeom prst="rect">
            <a:avLst/>
          </a:prstGeom>
          <a:ln>
            <a:noFill/>
          </a:ln>
          <a:effectLst>
            <a:outerShdw blurRad="292100" dist="139700" dir="2700000" algn="tl" rotWithShape="0">
              <a:srgbClr val="333333">
                <a:alpha val="65000"/>
              </a:srgbClr>
            </a:outerShdw>
            <a:softEdge rad="635000"/>
          </a:effectLst>
        </p:spPr>
      </p:pic>
      <p:sp>
        <p:nvSpPr>
          <p:cNvPr id="4" name="Content Placeholder 3">
            <a:extLst>
              <a:ext uri="{FF2B5EF4-FFF2-40B4-BE49-F238E27FC236}">
                <a16:creationId xmlns:a16="http://schemas.microsoft.com/office/drawing/2014/main" id="{EC4BF300-C8CB-44C9-BD58-0A9DDB3E67E8}"/>
              </a:ext>
            </a:extLst>
          </p:cNvPr>
          <p:cNvSpPr>
            <a:spLocks noGrp="1"/>
          </p:cNvSpPr>
          <p:nvPr>
            <p:ph sz="half" idx="2"/>
          </p:nvPr>
        </p:nvSpPr>
        <p:spPr/>
        <p:txBody>
          <a:bodyPr>
            <a:normAutofit lnSpcReduction="10000"/>
          </a:bodyPr>
          <a:lstStyle/>
          <a:p>
            <a:r>
              <a:rPr lang="en-US" dirty="0">
                <a:solidFill>
                  <a:schemeClr val="bg1"/>
                </a:solidFill>
              </a:rPr>
              <a:t>Phishing: </a:t>
            </a:r>
          </a:p>
          <a:p>
            <a:pPr marL="0" indent="0">
              <a:buNone/>
            </a:pPr>
            <a:r>
              <a:rPr lang="en-US" dirty="0">
                <a:solidFill>
                  <a:schemeClr val="bg1"/>
                </a:solidFill>
              </a:rPr>
              <a:t>the fraudulent  practice of sending emails or other messages purporting to be from reputable companies in order to induce individuals to reveal personal information, such as passwords and credit card numbers.</a:t>
            </a:r>
          </a:p>
        </p:txBody>
      </p:sp>
    </p:spTree>
    <p:extLst>
      <p:ext uri="{BB962C8B-B14F-4D97-AF65-F5344CB8AC3E}">
        <p14:creationId xmlns:p14="http://schemas.microsoft.com/office/powerpoint/2010/main" val="428030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B41E-3C5D-4EFC-83E4-26FA653A6848}"/>
              </a:ext>
            </a:extLst>
          </p:cNvPr>
          <p:cNvSpPr>
            <a:spLocks noGrp="1"/>
          </p:cNvSpPr>
          <p:nvPr>
            <p:ph type="title"/>
          </p:nvPr>
        </p:nvSpPr>
        <p:spPr/>
        <p:txBody>
          <a:bodyPr/>
          <a:lstStyle/>
          <a:p>
            <a:r>
              <a:rPr lang="en-US" dirty="0">
                <a:solidFill>
                  <a:schemeClr val="bg1"/>
                </a:solidFill>
              </a:rPr>
              <a:t>What Are Other Types Of Cybercrime Danger?</a:t>
            </a:r>
          </a:p>
        </p:txBody>
      </p:sp>
      <p:pic>
        <p:nvPicPr>
          <p:cNvPr id="5" name="Picture 4">
            <a:extLst>
              <a:ext uri="{FF2B5EF4-FFF2-40B4-BE49-F238E27FC236}">
                <a16:creationId xmlns:a16="http://schemas.microsoft.com/office/drawing/2014/main" id="{1398AC08-55C6-4543-AABC-A8109DCB2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710" y="3429000"/>
            <a:ext cx="5463866" cy="3337951"/>
          </a:xfrm>
          <a:prstGeom prst="rect">
            <a:avLst/>
          </a:prstGeom>
          <a:ln>
            <a:noFill/>
          </a:ln>
          <a:effectLst>
            <a:outerShdw blurRad="292100" dist="139700" dir="2700000" algn="tl" rotWithShape="0">
              <a:srgbClr val="333333">
                <a:alpha val="65000"/>
              </a:srgbClr>
            </a:outerShdw>
            <a:softEdge rad="635000"/>
          </a:effectLst>
        </p:spPr>
      </p:pic>
      <p:sp>
        <p:nvSpPr>
          <p:cNvPr id="3" name="Content Placeholder 2">
            <a:extLst>
              <a:ext uri="{FF2B5EF4-FFF2-40B4-BE49-F238E27FC236}">
                <a16:creationId xmlns:a16="http://schemas.microsoft.com/office/drawing/2014/main" id="{9210742C-70E9-48BF-A0DB-6D6371A991EC}"/>
              </a:ext>
            </a:extLst>
          </p:cNvPr>
          <p:cNvSpPr>
            <a:spLocks noGrp="1"/>
          </p:cNvSpPr>
          <p:nvPr>
            <p:ph sz="half" idx="1"/>
          </p:nvPr>
        </p:nvSpPr>
        <p:spPr/>
        <p:txBody>
          <a:bodyPr/>
          <a:lstStyle/>
          <a:p>
            <a:r>
              <a:rPr lang="en-US" dirty="0">
                <a:solidFill>
                  <a:schemeClr val="bg1"/>
                </a:solidFill>
              </a:rPr>
              <a:t>Ransomware : </a:t>
            </a:r>
          </a:p>
          <a:p>
            <a:pPr marL="0" indent="0">
              <a:buNone/>
            </a:pPr>
            <a:r>
              <a:rPr lang="en-US" b="1" dirty="0">
                <a:solidFill>
                  <a:schemeClr val="bg1"/>
                </a:solidFill>
              </a:rPr>
              <a:t>Ransomware</a:t>
            </a:r>
            <a:r>
              <a:rPr lang="en-US" dirty="0">
                <a:solidFill>
                  <a:schemeClr val="bg1"/>
                </a:solidFill>
              </a:rPr>
              <a:t> is a type of malware that prevents or limits users from accessing their system, either by locking the system's screen or by locking the users' files until a ransom is paid. </a:t>
            </a:r>
          </a:p>
        </p:txBody>
      </p:sp>
      <p:sp>
        <p:nvSpPr>
          <p:cNvPr id="4" name="Content Placeholder 3">
            <a:extLst>
              <a:ext uri="{FF2B5EF4-FFF2-40B4-BE49-F238E27FC236}">
                <a16:creationId xmlns:a16="http://schemas.microsoft.com/office/drawing/2014/main" id="{304541DC-CA7D-4185-8ED0-82A97BE256EB}"/>
              </a:ext>
            </a:extLst>
          </p:cNvPr>
          <p:cNvSpPr>
            <a:spLocks noGrp="1"/>
          </p:cNvSpPr>
          <p:nvPr>
            <p:ph sz="half" idx="2"/>
          </p:nvPr>
        </p:nvSpPr>
        <p:spPr/>
        <p:txBody>
          <a:bodyPr/>
          <a:lstStyle/>
          <a:p>
            <a:r>
              <a:rPr lang="en-US" dirty="0">
                <a:solidFill>
                  <a:schemeClr val="bg1"/>
                </a:solidFill>
              </a:rPr>
              <a:t>Identity Theft :</a:t>
            </a:r>
          </a:p>
          <a:p>
            <a:pPr marL="0" indent="0">
              <a:buNone/>
            </a:pPr>
            <a:r>
              <a:rPr lang="en-US" dirty="0">
                <a:solidFill>
                  <a:schemeClr val="bg1"/>
                </a:solidFill>
              </a:rPr>
              <a:t>Identity theft is a broad term that applies anytime someone steals your personal information, such as your Social Security number, and uses it to create a new account, make a purchase or commit other fraud. </a:t>
            </a:r>
          </a:p>
        </p:txBody>
      </p:sp>
    </p:spTree>
    <p:extLst>
      <p:ext uri="{BB962C8B-B14F-4D97-AF65-F5344CB8AC3E}">
        <p14:creationId xmlns:p14="http://schemas.microsoft.com/office/powerpoint/2010/main" val="2512018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TotalTime>
  <Words>45</Words>
  <Application>Microsoft Office PowerPoint</Application>
  <PresentationFormat>Widescreen</PresentationFormat>
  <Paragraphs>13</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Cybercrime is any criminal activity that involves a computer, networked device or a network. While most cybercrimes are carried out in order to generate profit for the cybercriminals, some cybercrimes are carried out against computers or devices directly to damage or disable them.</vt:lpstr>
      <vt:lpstr>What Are The Dangers Of Cybercrime?</vt:lpstr>
      <vt:lpstr>What Are Other Types Of Cybercrime Danger?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Dangers Of Cyber Crime</dc:title>
  <dc:creator>user</dc:creator>
  <cp:lastModifiedBy>user</cp:lastModifiedBy>
  <cp:revision>10</cp:revision>
  <dcterms:created xsi:type="dcterms:W3CDTF">2023-09-20T16:41:52Z</dcterms:created>
  <dcterms:modified xsi:type="dcterms:W3CDTF">2023-09-20T19:16:13Z</dcterms:modified>
</cp:coreProperties>
</file>