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0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0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31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7796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199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52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674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24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7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03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01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3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25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07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3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98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69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C450A67-F41B-4CFF-9570-AD0B7E5E3111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633D6-01B1-45F3-A336-C043A6E919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409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act when dealing with a computer problem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rami sunna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390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might happen to your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computer is considered an electronic device so that means it has a lot of glitches and malfunctions, for example: </a:t>
            </a:r>
          </a:p>
          <a:p>
            <a:r>
              <a:rPr lang="en-US" dirty="0" smtClean="0"/>
              <a:t>1. it will not turn on.</a:t>
            </a:r>
          </a:p>
          <a:p>
            <a:r>
              <a:rPr lang="en-US" dirty="0" smtClean="0"/>
              <a:t>2. it will have audio problems.</a:t>
            </a:r>
          </a:p>
          <a:p>
            <a:r>
              <a:rPr lang="en-US" dirty="0" smtClean="0"/>
              <a:t>3. it will slow down and work slower.</a:t>
            </a:r>
          </a:p>
          <a:p>
            <a:r>
              <a:rPr lang="en-US" dirty="0" smtClean="0"/>
              <a:t>4. the screen will turn blue or freeze. </a:t>
            </a:r>
          </a:p>
          <a:p>
            <a:r>
              <a:rPr lang="en-US" dirty="0" smtClean="0"/>
              <a:t>There are also physical problems that might happen to a computer, for example:</a:t>
            </a:r>
          </a:p>
          <a:p>
            <a:r>
              <a:rPr lang="en-US" dirty="0" smtClean="0"/>
              <a:t>Dropping a liquid on it or breaking it. </a:t>
            </a:r>
          </a:p>
          <a:p>
            <a:r>
              <a:rPr lang="en-US" dirty="0" smtClean="0"/>
              <a:t>Either way you should call an adult to deal with physical problems, and you should not touch it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37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might infect you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45996"/>
            <a:ext cx="8946541" cy="5194169"/>
          </a:xfrm>
        </p:spPr>
        <p:txBody>
          <a:bodyPr>
            <a:normAutofit/>
          </a:bodyPr>
          <a:lstStyle/>
          <a:p>
            <a:r>
              <a:rPr lang="en-US" dirty="0" smtClean="0"/>
              <a:t>Hackers are people who infect other peoples computers and steal personal stuff from them like personal files, work files or even personal photos to catfish you with. </a:t>
            </a:r>
          </a:p>
          <a:p>
            <a:r>
              <a:rPr lang="en-US" dirty="0" smtClean="0"/>
              <a:t>There are 2 types of infection that might infect your computer which are viruses and malware.</a:t>
            </a:r>
          </a:p>
          <a:p>
            <a:r>
              <a:rPr lang="en-US" dirty="0" smtClean="0"/>
              <a:t>There are a lot of </a:t>
            </a:r>
            <a:r>
              <a:rPr lang="en-US" dirty="0" smtClean="0"/>
              <a:t>malwares, for example: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Worms.</a:t>
            </a:r>
          </a:p>
          <a:p>
            <a:r>
              <a:rPr lang="en-US" dirty="0" smtClean="0"/>
              <a:t> </a:t>
            </a:r>
            <a:r>
              <a:rPr lang="en-US" dirty="0"/>
              <a:t>Trojans.</a:t>
            </a:r>
          </a:p>
          <a:p>
            <a:r>
              <a:rPr lang="en-US" dirty="0" smtClean="0"/>
              <a:t> </a:t>
            </a:r>
            <a:r>
              <a:rPr lang="en-US" dirty="0"/>
              <a:t>Bots.</a:t>
            </a:r>
          </a:p>
          <a:p>
            <a:r>
              <a:rPr lang="en-US" dirty="0" smtClean="0"/>
              <a:t> </a:t>
            </a:r>
            <a:r>
              <a:rPr lang="en-US" dirty="0"/>
              <a:t>Ransomware.</a:t>
            </a:r>
          </a:p>
          <a:p>
            <a:r>
              <a:rPr lang="en-US" dirty="0" smtClean="0"/>
              <a:t> </a:t>
            </a:r>
            <a:r>
              <a:rPr lang="en-US" dirty="0"/>
              <a:t>Spyware.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avoid problems with your computer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Don’t open  any unknown links .</a:t>
            </a:r>
          </a:p>
          <a:p>
            <a:pPr marL="457200" indent="-457200">
              <a:buAutoNum type="arabicPeriod"/>
            </a:pPr>
            <a:r>
              <a:rPr lang="en-US" dirty="0" smtClean="0"/>
              <a:t>Update your computer every time it need to .</a:t>
            </a:r>
          </a:p>
          <a:p>
            <a:pPr marL="457200" indent="-457200">
              <a:buAutoNum type="arabicPeriod"/>
            </a:pPr>
            <a:r>
              <a:rPr lang="en-US" dirty="0" smtClean="0"/>
              <a:t>Put strong passwords.</a:t>
            </a:r>
          </a:p>
          <a:p>
            <a:pPr marL="457200" indent="-457200">
              <a:buAutoNum type="arabicPeriod"/>
            </a:pPr>
            <a:r>
              <a:rPr lang="en-US" dirty="0" smtClean="0"/>
              <a:t>When you browse the internet, browse it with caution and safely .</a:t>
            </a:r>
          </a:p>
          <a:p>
            <a:pPr marL="457200" indent="-457200">
              <a:buAutoNum type="arabicPeriod"/>
            </a:pPr>
            <a:r>
              <a:rPr lang="en-US" dirty="0" smtClean="0"/>
              <a:t>Use a firewall to protect you computer .</a:t>
            </a:r>
          </a:p>
          <a:p>
            <a:pPr marL="457200" indent="-457200">
              <a:buAutoNum type="arabicPeriod"/>
            </a:pPr>
            <a:r>
              <a:rPr lang="en-US" dirty="0" smtClean="0"/>
              <a:t>Don’t put USBs or other external devices in your computer that you don’t know the contexts of .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Don’t link your computer with any unknown interior devices.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798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 if your computer experiences a problem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roblem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1. The computer wont open</a:t>
            </a:r>
          </a:p>
          <a:p>
            <a:r>
              <a:rPr lang="en-US" dirty="0" smtClean="0"/>
              <a:t>2.Tthe computer is frozen </a:t>
            </a:r>
          </a:p>
          <a:p>
            <a:r>
              <a:rPr lang="en-US" dirty="0" smtClean="0"/>
              <a:t>3. The computer works very slow that usual </a:t>
            </a:r>
          </a:p>
          <a:p>
            <a:r>
              <a:rPr lang="en-US" dirty="0" smtClean="0"/>
              <a:t>4. The computer has audio issues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Soloution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1. Let it rest and recharge </a:t>
            </a:r>
          </a:p>
          <a:p>
            <a:r>
              <a:rPr lang="en-US" dirty="0" smtClean="0"/>
              <a:t>2. Restart the computer</a:t>
            </a:r>
          </a:p>
          <a:p>
            <a:r>
              <a:rPr lang="en-US" dirty="0" smtClean="0"/>
              <a:t>3. Check the memory and the hard drive, restart it daily </a:t>
            </a:r>
          </a:p>
          <a:p>
            <a:r>
              <a:rPr lang="en-US" dirty="0" smtClean="0"/>
              <a:t>4. Run the audio troubleshooter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93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is your computer has a virus or malware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a full-system scan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Restore to an earlier back-up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Delete temporary files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Go Safe Mode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Reinstall your operating </a:t>
            </a:r>
            <a:r>
              <a:rPr lang="en-US" dirty="0" smtClean="0"/>
              <a:t>system</a:t>
            </a:r>
            <a:r>
              <a:rPr lang="en-US" dirty="0"/>
              <a:t>.</a:t>
            </a:r>
            <a:endParaRPr lang="en-US" dirty="0"/>
          </a:p>
          <a:p>
            <a:r>
              <a:rPr lang="en-US" dirty="0"/>
              <a:t>Use antivirus software.</a:t>
            </a:r>
          </a:p>
          <a:p>
            <a:r>
              <a:rPr lang="en-US" dirty="0"/>
              <a:t>Follow the Core 4.</a:t>
            </a:r>
          </a:p>
          <a:p>
            <a:r>
              <a:rPr lang="en-US" dirty="0"/>
              <a:t>Be careful on public </a:t>
            </a:r>
            <a:r>
              <a:rPr lang="en-US" dirty="0" err="1"/>
              <a:t>wi-fi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7253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53</TotalTime>
  <Words>388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How to act when dealing with a computer problem</vt:lpstr>
      <vt:lpstr>What might happen to your computer</vt:lpstr>
      <vt:lpstr>What might infect you computer</vt:lpstr>
      <vt:lpstr>How to avoid problems with your computer</vt:lpstr>
      <vt:lpstr>What to do if your computer experiences a problem </vt:lpstr>
      <vt:lpstr>What to do is your computer has a virus or malware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act when dealing with a computer problem</dc:title>
  <dc:creator>zaid sunna</dc:creator>
  <cp:lastModifiedBy>zaid sunna</cp:lastModifiedBy>
  <cp:revision>8</cp:revision>
  <dcterms:created xsi:type="dcterms:W3CDTF">2023-09-20T15:36:13Z</dcterms:created>
  <dcterms:modified xsi:type="dcterms:W3CDTF">2023-09-20T18:59:54Z</dcterms:modified>
</cp:coreProperties>
</file>