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1"/>
  </p:notesMasterIdLst>
  <p:handoutMasterIdLst>
    <p:handoutMasterId r:id="rId12"/>
  </p:handoutMasterIdLst>
  <p:sldIdLst>
    <p:sldId id="278" r:id="rId5"/>
    <p:sldId id="280" r:id="rId6"/>
    <p:sldId id="281" r:id="rId7"/>
    <p:sldId id="291" r:id="rId8"/>
    <p:sldId id="288" r:id="rId9"/>
    <p:sldId id="293" r:id="rId10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0FE"/>
    <a:srgbClr val="F5CDCE"/>
    <a:srgbClr val="DF8C8C"/>
    <a:srgbClr val="202C8F"/>
    <a:srgbClr val="AAC4E9"/>
    <a:srgbClr val="FDFBF6"/>
    <a:srgbClr val="D4D593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9" autoAdjust="0"/>
  </p:normalViewPr>
  <p:slideViewPr>
    <p:cSldViewPr snapToGrid="0" snapToObjects="1">
      <p:cViewPr varScale="1">
        <p:scale>
          <a:sx n="85" d="100"/>
          <a:sy n="85" d="100"/>
        </p:scale>
        <p:origin x="590" y="53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24" d="100"/>
          <a:sy n="24" d="100"/>
        </p:scale>
        <p:origin x="3475" y="12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426ABF-A8C0-D94B-8DA4-89B3D95177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E1C36-C21F-0B70-27E7-5B59DAE275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7769225" y="0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42D35-0463-4920-BEF7-2B88080E67A2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42066-244B-8673-5E9A-26E4265AD0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23161625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0EE97-1F54-6631-A4BB-FD93829648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7769225" y="23161625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BD0AB-C59E-4A46-83D3-F07787446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83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2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>
            <a:extLst>
              <a:ext uri="{FF2B5EF4-FFF2-40B4-BE49-F238E27FC236}">
                <a16:creationId xmlns:a16="http://schemas.microsoft.com/office/drawing/2014/main" id="{BA5D5A72-CB6F-F8DE-E2C9-90459C8C3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00201" y="1173106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03092" y="69574"/>
            <a:ext cx="5385816" cy="3139970"/>
          </a:xfrm>
        </p:spPr>
        <p:txBody>
          <a:bodyPr tIns="0" anchor="b" anchorCtr="0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49496" y="3255267"/>
            <a:ext cx="3493008" cy="164472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952" y="701702"/>
            <a:ext cx="10671048" cy="14443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C32B254-F115-AAF3-09C2-B631F5CDC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329989" y="2370268"/>
            <a:ext cx="722376" cy="72237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339134" y="2379412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2758440"/>
            <a:ext cx="2011680" cy="2826771"/>
          </a:xfrm>
          <a:custGeom>
            <a:avLst/>
            <a:gdLst>
              <a:gd name="connsiteX0" fmla="*/ 0 w 2011680"/>
              <a:gd name="connsiteY0" fmla="*/ 0 h 2825173"/>
              <a:gd name="connsiteX1" fmla="*/ 2011680 w 2011680"/>
              <a:gd name="connsiteY1" fmla="*/ 0 h 2825173"/>
              <a:gd name="connsiteX2" fmla="*/ 2011680 w 2011680"/>
              <a:gd name="connsiteY2" fmla="*/ 2825173 h 2825173"/>
              <a:gd name="connsiteX3" fmla="*/ 0 w 2011680"/>
              <a:gd name="connsiteY3" fmla="*/ 2825173 h 2825173"/>
              <a:gd name="connsiteX4" fmla="*/ 0 w 2011680"/>
              <a:gd name="connsiteY4" fmla="*/ 0 h 2825173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2011680 w 2011680"/>
              <a:gd name="connsiteY2" fmla="*/ 1598 h 2826771"/>
              <a:gd name="connsiteX3" fmla="*/ 2011680 w 2011680"/>
              <a:gd name="connsiteY3" fmla="*/ 2826771 h 2826771"/>
              <a:gd name="connsiteX4" fmla="*/ 0 w 2011680"/>
              <a:gd name="connsiteY4" fmla="*/ 2826771 h 2826771"/>
              <a:gd name="connsiteX5" fmla="*/ 0 w 2011680"/>
              <a:gd name="connsiteY5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358727 w 2011680"/>
              <a:gd name="connsiteY2" fmla="*/ 0 h 2826771"/>
              <a:gd name="connsiteX3" fmla="*/ 2011680 w 2011680"/>
              <a:gd name="connsiteY3" fmla="*/ 1598 h 2826771"/>
              <a:gd name="connsiteX4" fmla="*/ 2011680 w 2011680"/>
              <a:gd name="connsiteY4" fmla="*/ 2826771 h 2826771"/>
              <a:gd name="connsiteX5" fmla="*/ 0 w 2011680"/>
              <a:gd name="connsiteY5" fmla="*/ 2826771 h 2826771"/>
              <a:gd name="connsiteX6" fmla="*/ 0 w 2011680"/>
              <a:gd name="connsiteY6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0112 w 2011680"/>
              <a:gd name="connsiteY2" fmla="*/ 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46257 w 2011680"/>
              <a:gd name="connsiteY1" fmla="*/ 0 h 2826771"/>
              <a:gd name="connsiteX2" fmla="*/ 1012017 w 2011680"/>
              <a:gd name="connsiteY2" fmla="*/ 335280 h 2826771"/>
              <a:gd name="connsiteX3" fmla="*/ 1358727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" h="2826771">
                <a:moveTo>
                  <a:pt x="0" y="1598"/>
                </a:moveTo>
                <a:lnTo>
                  <a:pt x="646257" y="0"/>
                </a:lnTo>
                <a:cubicBezTo>
                  <a:pt x="699597" y="218440"/>
                  <a:pt x="783417" y="292100"/>
                  <a:pt x="1012017" y="335280"/>
                </a:cubicBezTo>
                <a:cubicBezTo>
                  <a:pt x="1289512" y="299720"/>
                  <a:pt x="1340312" y="106045"/>
                  <a:pt x="1358727" y="0"/>
                </a:cubicBezTo>
                <a:lnTo>
                  <a:pt x="2011680" y="1598"/>
                </a:lnTo>
                <a:lnTo>
                  <a:pt x="2011680" y="2826771"/>
                </a:lnTo>
                <a:lnTo>
                  <a:pt x="0" y="2826771"/>
                </a:lnTo>
                <a:lnTo>
                  <a:pt x="0" y="1598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338" y="4064834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1058" y="4156758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2485599-A799-0E8C-D368-451B9DE02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545563" y="2373190"/>
            <a:ext cx="722376" cy="722376"/>
          </a:xfrm>
          <a:prstGeom prst="ellipse">
            <a:avLst/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554707" y="2379412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0" y="2756536"/>
            <a:ext cx="2011680" cy="2828676"/>
          </a:xfrm>
          <a:custGeom>
            <a:avLst/>
            <a:gdLst>
              <a:gd name="connsiteX0" fmla="*/ 0 w 2011680"/>
              <a:gd name="connsiteY0" fmla="*/ 0 h 2825173"/>
              <a:gd name="connsiteX1" fmla="*/ 2011680 w 2011680"/>
              <a:gd name="connsiteY1" fmla="*/ 0 h 2825173"/>
              <a:gd name="connsiteX2" fmla="*/ 2011680 w 2011680"/>
              <a:gd name="connsiteY2" fmla="*/ 2825173 h 2825173"/>
              <a:gd name="connsiteX3" fmla="*/ 0 w 2011680"/>
              <a:gd name="connsiteY3" fmla="*/ 2825173 h 2825173"/>
              <a:gd name="connsiteX4" fmla="*/ 0 w 2011680"/>
              <a:gd name="connsiteY4" fmla="*/ 0 h 2825173"/>
              <a:gd name="connsiteX0" fmla="*/ 0 w 2011680"/>
              <a:gd name="connsiteY0" fmla="*/ 4646 h 2829819"/>
              <a:gd name="connsiteX1" fmla="*/ 994434 w 2011680"/>
              <a:gd name="connsiteY1" fmla="*/ 0 h 2829819"/>
              <a:gd name="connsiteX2" fmla="*/ 2011680 w 2011680"/>
              <a:gd name="connsiteY2" fmla="*/ 4646 h 2829819"/>
              <a:gd name="connsiteX3" fmla="*/ 2011680 w 2011680"/>
              <a:gd name="connsiteY3" fmla="*/ 2829819 h 2829819"/>
              <a:gd name="connsiteX4" fmla="*/ 0 w 2011680"/>
              <a:gd name="connsiteY4" fmla="*/ 2829819 h 2829819"/>
              <a:gd name="connsiteX5" fmla="*/ 0 w 2011680"/>
              <a:gd name="connsiteY5" fmla="*/ 4646 h 2829819"/>
              <a:gd name="connsiteX0" fmla="*/ 0 w 2011680"/>
              <a:gd name="connsiteY0" fmla="*/ 4646 h 2829819"/>
              <a:gd name="connsiteX1" fmla="*/ 994434 w 2011680"/>
              <a:gd name="connsiteY1" fmla="*/ 0 h 2829819"/>
              <a:gd name="connsiteX2" fmla="*/ 2011680 w 2011680"/>
              <a:gd name="connsiteY2" fmla="*/ 4646 h 2829819"/>
              <a:gd name="connsiteX3" fmla="*/ 2011680 w 2011680"/>
              <a:gd name="connsiteY3" fmla="*/ 2829819 h 2829819"/>
              <a:gd name="connsiteX4" fmla="*/ 0 w 2011680"/>
              <a:gd name="connsiteY4" fmla="*/ 2829819 h 2829819"/>
              <a:gd name="connsiteX5" fmla="*/ 0 w 2011680"/>
              <a:gd name="connsiteY5" fmla="*/ 4646 h 2829819"/>
              <a:gd name="connsiteX0" fmla="*/ 0 w 2011680"/>
              <a:gd name="connsiteY0" fmla="*/ 4646 h 2829819"/>
              <a:gd name="connsiteX1" fmla="*/ 994434 w 2011680"/>
              <a:gd name="connsiteY1" fmla="*/ 0 h 2829819"/>
              <a:gd name="connsiteX2" fmla="*/ 2011680 w 2011680"/>
              <a:gd name="connsiteY2" fmla="*/ 4646 h 2829819"/>
              <a:gd name="connsiteX3" fmla="*/ 2011680 w 2011680"/>
              <a:gd name="connsiteY3" fmla="*/ 2829819 h 2829819"/>
              <a:gd name="connsiteX4" fmla="*/ 0 w 2011680"/>
              <a:gd name="connsiteY4" fmla="*/ 2829819 h 2829819"/>
              <a:gd name="connsiteX5" fmla="*/ 0 w 2011680"/>
              <a:gd name="connsiteY5" fmla="*/ 4646 h 2829819"/>
              <a:gd name="connsiteX0" fmla="*/ 0 w 2011680"/>
              <a:gd name="connsiteY0" fmla="*/ 4646 h 2829819"/>
              <a:gd name="connsiteX1" fmla="*/ 994434 w 2011680"/>
              <a:gd name="connsiteY1" fmla="*/ 0 h 2829819"/>
              <a:gd name="connsiteX2" fmla="*/ 1362480 w 2011680"/>
              <a:gd name="connsiteY2" fmla="*/ 3048 h 2829819"/>
              <a:gd name="connsiteX3" fmla="*/ 2011680 w 2011680"/>
              <a:gd name="connsiteY3" fmla="*/ 4646 h 2829819"/>
              <a:gd name="connsiteX4" fmla="*/ 2011680 w 2011680"/>
              <a:gd name="connsiteY4" fmla="*/ 2829819 h 2829819"/>
              <a:gd name="connsiteX5" fmla="*/ 0 w 2011680"/>
              <a:gd name="connsiteY5" fmla="*/ 2829819 h 2829819"/>
              <a:gd name="connsiteX6" fmla="*/ 0 w 2011680"/>
              <a:gd name="connsiteY6" fmla="*/ 4646 h 2829819"/>
              <a:gd name="connsiteX0" fmla="*/ 0 w 2011680"/>
              <a:gd name="connsiteY0" fmla="*/ 4646 h 2829819"/>
              <a:gd name="connsiteX1" fmla="*/ 651915 w 2011680"/>
              <a:gd name="connsiteY1" fmla="*/ 1143 h 2829819"/>
              <a:gd name="connsiteX2" fmla="*/ 994434 w 2011680"/>
              <a:gd name="connsiteY2" fmla="*/ 0 h 2829819"/>
              <a:gd name="connsiteX3" fmla="*/ 1362480 w 2011680"/>
              <a:gd name="connsiteY3" fmla="*/ 3048 h 2829819"/>
              <a:gd name="connsiteX4" fmla="*/ 2011680 w 2011680"/>
              <a:gd name="connsiteY4" fmla="*/ 4646 h 2829819"/>
              <a:gd name="connsiteX5" fmla="*/ 2011680 w 2011680"/>
              <a:gd name="connsiteY5" fmla="*/ 2829819 h 2829819"/>
              <a:gd name="connsiteX6" fmla="*/ 0 w 2011680"/>
              <a:gd name="connsiteY6" fmla="*/ 2829819 h 2829819"/>
              <a:gd name="connsiteX7" fmla="*/ 0 w 2011680"/>
              <a:gd name="connsiteY7" fmla="*/ 4646 h 2829819"/>
              <a:gd name="connsiteX0" fmla="*/ 0 w 2011680"/>
              <a:gd name="connsiteY0" fmla="*/ 3503 h 2828676"/>
              <a:gd name="connsiteX1" fmla="*/ 651915 w 2011680"/>
              <a:gd name="connsiteY1" fmla="*/ 0 h 2828676"/>
              <a:gd name="connsiteX2" fmla="*/ 1005864 w 2011680"/>
              <a:gd name="connsiteY2" fmla="*/ 336042 h 2828676"/>
              <a:gd name="connsiteX3" fmla="*/ 1362480 w 2011680"/>
              <a:gd name="connsiteY3" fmla="*/ 1905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51915 w 2011680"/>
              <a:gd name="connsiteY1" fmla="*/ 0 h 2828676"/>
              <a:gd name="connsiteX2" fmla="*/ 1005864 w 2011680"/>
              <a:gd name="connsiteY2" fmla="*/ 336042 h 2828676"/>
              <a:gd name="connsiteX3" fmla="*/ 1362480 w 2011680"/>
              <a:gd name="connsiteY3" fmla="*/ 1905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51915 w 2011680"/>
              <a:gd name="connsiteY1" fmla="*/ 0 h 2828676"/>
              <a:gd name="connsiteX2" fmla="*/ 1005864 w 2011680"/>
              <a:gd name="connsiteY2" fmla="*/ 336042 h 2828676"/>
              <a:gd name="connsiteX3" fmla="*/ 1362480 w 2011680"/>
              <a:gd name="connsiteY3" fmla="*/ 1905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51915 w 2011680"/>
              <a:gd name="connsiteY1" fmla="*/ 0 h 2828676"/>
              <a:gd name="connsiteX2" fmla="*/ 1005864 w 2011680"/>
              <a:gd name="connsiteY2" fmla="*/ 336042 h 2828676"/>
              <a:gd name="connsiteX3" fmla="*/ 1362480 w 2011680"/>
              <a:gd name="connsiteY3" fmla="*/ 1905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51915 w 2011680"/>
              <a:gd name="connsiteY1" fmla="*/ 0 h 2828676"/>
              <a:gd name="connsiteX2" fmla="*/ 1005864 w 2011680"/>
              <a:gd name="connsiteY2" fmla="*/ 336042 h 2828676"/>
              <a:gd name="connsiteX3" fmla="*/ 1362480 w 2011680"/>
              <a:gd name="connsiteY3" fmla="*/ 1905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" h="2828676">
                <a:moveTo>
                  <a:pt x="0" y="3503"/>
                </a:moveTo>
                <a:lnTo>
                  <a:pt x="651915" y="0"/>
                </a:lnTo>
                <a:cubicBezTo>
                  <a:pt x="665123" y="83439"/>
                  <a:pt x="720241" y="317373"/>
                  <a:pt x="1005864" y="336042"/>
                </a:cubicBezTo>
                <a:cubicBezTo>
                  <a:pt x="1248561" y="340868"/>
                  <a:pt x="1359813" y="80899"/>
                  <a:pt x="1362480" y="1905"/>
                </a:cubicBezTo>
                <a:lnTo>
                  <a:pt x="2011680" y="3503"/>
                </a:lnTo>
                <a:lnTo>
                  <a:pt x="2011680" y="2828676"/>
                </a:lnTo>
                <a:lnTo>
                  <a:pt x="0" y="2828676"/>
                </a:lnTo>
                <a:lnTo>
                  <a:pt x="0" y="3503"/>
                </a:ln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00911" y="4064834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46630" y="4156758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4D3449-0EF5-D439-CC36-5C761D35D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761135" y="2373190"/>
            <a:ext cx="722376" cy="72237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770280" y="2379412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2756535"/>
            <a:ext cx="2011680" cy="2828676"/>
          </a:xfrm>
          <a:custGeom>
            <a:avLst/>
            <a:gdLst>
              <a:gd name="connsiteX0" fmla="*/ 0 w 2011680"/>
              <a:gd name="connsiteY0" fmla="*/ 0 h 2825173"/>
              <a:gd name="connsiteX1" fmla="*/ 2011680 w 2011680"/>
              <a:gd name="connsiteY1" fmla="*/ 0 h 2825173"/>
              <a:gd name="connsiteX2" fmla="*/ 2011680 w 2011680"/>
              <a:gd name="connsiteY2" fmla="*/ 2825173 h 2825173"/>
              <a:gd name="connsiteX3" fmla="*/ 0 w 2011680"/>
              <a:gd name="connsiteY3" fmla="*/ 2825173 h 2825173"/>
              <a:gd name="connsiteX4" fmla="*/ 0 w 2011680"/>
              <a:gd name="connsiteY4" fmla="*/ 0 h 2825173"/>
              <a:gd name="connsiteX0" fmla="*/ 0 w 2011680"/>
              <a:gd name="connsiteY0" fmla="*/ 1598 h 2826771"/>
              <a:gd name="connsiteX1" fmla="*/ 649951 w 2011680"/>
              <a:gd name="connsiteY1" fmla="*/ 0 h 2826771"/>
              <a:gd name="connsiteX2" fmla="*/ 2011680 w 2011680"/>
              <a:gd name="connsiteY2" fmla="*/ 1598 h 2826771"/>
              <a:gd name="connsiteX3" fmla="*/ 2011680 w 2011680"/>
              <a:gd name="connsiteY3" fmla="*/ 2826771 h 2826771"/>
              <a:gd name="connsiteX4" fmla="*/ 0 w 2011680"/>
              <a:gd name="connsiteY4" fmla="*/ 2826771 h 2826771"/>
              <a:gd name="connsiteX5" fmla="*/ 0 w 2011680"/>
              <a:gd name="connsiteY5" fmla="*/ 1598 h 2826771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358611 w 2011680"/>
              <a:gd name="connsiteY2" fmla="*/ 0 h 2828676"/>
              <a:gd name="connsiteX3" fmla="*/ 2011680 w 2011680"/>
              <a:gd name="connsiteY3" fmla="*/ 3503 h 2828676"/>
              <a:gd name="connsiteX4" fmla="*/ 2011680 w 2011680"/>
              <a:gd name="connsiteY4" fmla="*/ 2828676 h 2828676"/>
              <a:gd name="connsiteX5" fmla="*/ 0 w 2011680"/>
              <a:gd name="connsiteY5" fmla="*/ 2828676 h 2828676"/>
              <a:gd name="connsiteX6" fmla="*/ 0 w 2011680"/>
              <a:gd name="connsiteY6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6186 w 2011680"/>
              <a:gd name="connsiteY2" fmla="*/ 0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9996 w 2011680"/>
              <a:gd name="connsiteY2" fmla="*/ 333375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9996 w 2011680"/>
              <a:gd name="connsiteY2" fmla="*/ 333375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9996 w 2011680"/>
              <a:gd name="connsiteY2" fmla="*/ 333375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9996 w 2011680"/>
              <a:gd name="connsiteY2" fmla="*/ 333375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  <a:gd name="connsiteX0" fmla="*/ 0 w 2011680"/>
              <a:gd name="connsiteY0" fmla="*/ 3503 h 2828676"/>
              <a:gd name="connsiteX1" fmla="*/ 649951 w 2011680"/>
              <a:gd name="connsiteY1" fmla="*/ 1905 h 2828676"/>
              <a:gd name="connsiteX2" fmla="*/ 1009996 w 2011680"/>
              <a:gd name="connsiteY2" fmla="*/ 333375 h 2828676"/>
              <a:gd name="connsiteX3" fmla="*/ 1358611 w 2011680"/>
              <a:gd name="connsiteY3" fmla="*/ 0 h 2828676"/>
              <a:gd name="connsiteX4" fmla="*/ 2011680 w 2011680"/>
              <a:gd name="connsiteY4" fmla="*/ 3503 h 2828676"/>
              <a:gd name="connsiteX5" fmla="*/ 2011680 w 2011680"/>
              <a:gd name="connsiteY5" fmla="*/ 2828676 h 2828676"/>
              <a:gd name="connsiteX6" fmla="*/ 0 w 2011680"/>
              <a:gd name="connsiteY6" fmla="*/ 2828676 h 2828676"/>
              <a:gd name="connsiteX7" fmla="*/ 0 w 2011680"/>
              <a:gd name="connsiteY7" fmla="*/ 3503 h 28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" h="2828676">
                <a:moveTo>
                  <a:pt x="0" y="3503"/>
                </a:moveTo>
                <a:lnTo>
                  <a:pt x="649951" y="1905"/>
                </a:lnTo>
                <a:cubicBezTo>
                  <a:pt x="676621" y="123825"/>
                  <a:pt x="743296" y="316230"/>
                  <a:pt x="1009996" y="333375"/>
                </a:cubicBezTo>
                <a:cubicBezTo>
                  <a:pt x="1261456" y="319405"/>
                  <a:pt x="1349086" y="114935"/>
                  <a:pt x="1358611" y="0"/>
                </a:cubicBezTo>
                <a:lnTo>
                  <a:pt x="2011680" y="3503"/>
                </a:lnTo>
                <a:lnTo>
                  <a:pt x="2011680" y="2828676"/>
                </a:lnTo>
                <a:lnTo>
                  <a:pt x="0" y="2828676"/>
                </a:lnTo>
                <a:lnTo>
                  <a:pt x="0" y="3503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116484" y="4064834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204" y="4156758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76F2D13-53B7-CE37-EA90-449A726B8A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76707" y="2373190"/>
            <a:ext cx="722376" cy="722376"/>
          </a:xfrm>
          <a:prstGeom prst="ellipse">
            <a:avLst/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985853" y="2379412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2758440"/>
            <a:ext cx="2011680" cy="2826771"/>
          </a:xfrm>
          <a:custGeom>
            <a:avLst/>
            <a:gdLst>
              <a:gd name="connsiteX0" fmla="*/ 0 w 2011680"/>
              <a:gd name="connsiteY0" fmla="*/ 0 h 2825173"/>
              <a:gd name="connsiteX1" fmla="*/ 2011680 w 2011680"/>
              <a:gd name="connsiteY1" fmla="*/ 0 h 2825173"/>
              <a:gd name="connsiteX2" fmla="*/ 2011680 w 2011680"/>
              <a:gd name="connsiteY2" fmla="*/ 2825173 h 2825173"/>
              <a:gd name="connsiteX3" fmla="*/ 0 w 2011680"/>
              <a:gd name="connsiteY3" fmla="*/ 2825173 h 2825173"/>
              <a:gd name="connsiteX4" fmla="*/ 0 w 2011680"/>
              <a:gd name="connsiteY4" fmla="*/ 0 h 2825173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2011680 w 2011680"/>
              <a:gd name="connsiteY2" fmla="*/ 1598 h 2826771"/>
              <a:gd name="connsiteX3" fmla="*/ 2011680 w 2011680"/>
              <a:gd name="connsiteY3" fmla="*/ 2826771 h 2826771"/>
              <a:gd name="connsiteX4" fmla="*/ 0 w 2011680"/>
              <a:gd name="connsiteY4" fmla="*/ 2826771 h 2826771"/>
              <a:gd name="connsiteX5" fmla="*/ 0 w 2011680"/>
              <a:gd name="connsiteY5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357283 w 2011680"/>
              <a:gd name="connsiteY2" fmla="*/ 2540 h 2826771"/>
              <a:gd name="connsiteX3" fmla="*/ 2011680 w 2011680"/>
              <a:gd name="connsiteY3" fmla="*/ 1598 h 2826771"/>
              <a:gd name="connsiteX4" fmla="*/ 2011680 w 2011680"/>
              <a:gd name="connsiteY4" fmla="*/ 2826771 h 2826771"/>
              <a:gd name="connsiteX5" fmla="*/ 0 w 2011680"/>
              <a:gd name="connsiteY5" fmla="*/ 2826771 h 2826771"/>
              <a:gd name="connsiteX6" fmla="*/ 0 w 2011680"/>
              <a:gd name="connsiteY6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1163 w 2011680"/>
              <a:gd name="connsiteY1" fmla="*/ 0 h 2826771"/>
              <a:gd name="connsiteX2" fmla="*/ 1014383 w 2011680"/>
              <a:gd name="connsiteY2" fmla="*/ 330200 h 2826771"/>
              <a:gd name="connsiteX3" fmla="*/ 1357283 w 2011680"/>
              <a:gd name="connsiteY3" fmla="*/ 254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" h="2826771">
                <a:moveTo>
                  <a:pt x="0" y="1598"/>
                </a:moveTo>
                <a:lnTo>
                  <a:pt x="651163" y="0"/>
                </a:lnTo>
                <a:cubicBezTo>
                  <a:pt x="681643" y="210820"/>
                  <a:pt x="861983" y="330200"/>
                  <a:pt x="1014383" y="330200"/>
                </a:cubicBezTo>
                <a:cubicBezTo>
                  <a:pt x="1164243" y="312420"/>
                  <a:pt x="1331883" y="218440"/>
                  <a:pt x="1357283" y="2540"/>
                </a:cubicBezTo>
                <a:lnTo>
                  <a:pt x="2011680" y="1598"/>
                </a:lnTo>
                <a:lnTo>
                  <a:pt x="2011680" y="2826771"/>
                </a:lnTo>
                <a:lnTo>
                  <a:pt x="0" y="2826771"/>
                </a:lnTo>
                <a:lnTo>
                  <a:pt x="0" y="1598"/>
                </a:ln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32057" y="4064834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377777" y="4156758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88DB6F-1A86-5713-2420-7554D75CB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190018" y="2373190"/>
            <a:ext cx="722376" cy="72237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0201425" y="2379412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2758440"/>
            <a:ext cx="2011680" cy="2826771"/>
          </a:xfrm>
          <a:custGeom>
            <a:avLst/>
            <a:gdLst>
              <a:gd name="connsiteX0" fmla="*/ 0 w 2011680"/>
              <a:gd name="connsiteY0" fmla="*/ 0 h 2825173"/>
              <a:gd name="connsiteX1" fmla="*/ 2011680 w 2011680"/>
              <a:gd name="connsiteY1" fmla="*/ 0 h 2825173"/>
              <a:gd name="connsiteX2" fmla="*/ 2011680 w 2011680"/>
              <a:gd name="connsiteY2" fmla="*/ 2825173 h 2825173"/>
              <a:gd name="connsiteX3" fmla="*/ 0 w 2011680"/>
              <a:gd name="connsiteY3" fmla="*/ 2825173 h 2825173"/>
              <a:gd name="connsiteX4" fmla="*/ 0 w 2011680"/>
              <a:gd name="connsiteY4" fmla="*/ 0 h 2825173"/>
              <a:gd name="connsiteX0" fmla="*/ 0 w 2011680"/>
              <a:gd name="connsiteY0" fmla="*/ 0 h 2825173"/>
              <a:gd name="connsiteX1" fmla="*/ 655551 w 2011680"/>
              <a:gd name="connsiteY1" fmla="*/ 942 h 2825173"/>
              <a:gd name="connsiteX2" fmla="*/ 2011680 w 2011680"/>
              <a:gd name="connsiteY2" fmla="*/ 0 h 2825173"/>
              <a:gd name="connsiteX3" fmla="*/ 2011680 w 2011680"/>
              <a:gd name="connsiteY3" fmla="*/ 2825173 h 2825173"/>
              <a:gd name="connsiteX4" fmla="*/ 0 w 2011680"/>
              <a:gd name="connsiteY4" fmla="*/ 2825173 h 2825173"/>
              <a:gd name="connsiteX5" fmla="*/ 0 w 2011680"/>
              <a:gd name="connsiteY5" fmla="*/ 0 h 2825173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364211 w 2011680"/>
              <a:gd name="connsiteY2" fmla="*/ 0 h 2826771"/>
              <a:gd name="connsiteX3" fmla="*/ 2011680 w 2011680"/>
              <a:gd name="connsiteY3" fmla="*/ 1598 h 2826771"/>
              <a:gd name="connsiteX4" fmla="*/ 2011680 w 2011680"/>
              <a:gd name="connsiteY4" fmla="*/ 2826771 h 2826771"/>
              <a:gd name="connsiteX5" fmla="*/ 0 w 2011680"/>
              <a:gd name="connsiteY5" fmla="*/ 2826771 h 2826771"/>
              <a:gd name="connsiteX6" fmla="*/ 0 w 2011680"/>
              <a:gd name="connsiteY6" fmla="*/ 1598 h 2826771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016231 w 2011680"/>
              <a:gd name="connsiteY2" fmla="*/ 327660 h 2826771"/>
              <a:gd name="connsiteX3" fmla="*/ 1364211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016231 w 2011680"/>
              <a:gd name="connsiteY2" fmla="*/ 327660 h 2826771"/>
              <a:gd name="connsiteX3" fmla="*/ 1364211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016231 w 2011680"/>
              <a:gd name="connsiteY2" fmla="*/ 327660 h 2826771"/>
              <a:gd name="connsiteX3" fmla="*/ 1364211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016231 w 2011680"/>
              <a:gd name="connsiteY2" fmla="*/ 327660 h 2826771"/>
              <a:gd name="connsiteX3" fmla="*/ 1364211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  <a:gd name="connsiteX0" fmla="*/ 0 w 2011680"/>
              <a:gd name="connsiteY0" fmla="*/ 1598 h 2826771"/>
              <a:gd name="connsiteX1" fmla="*/ 655551 w 2011680"/>
              <a:gd name="connsiteY1" fmla="*/ 2540 h 2826771"/>
              <a:gd name="connsiteX2" fmla="*/ 1016231 w 2011680"/>
              <a:gd name="connsiteY2" fmla="*/ 327660 h 2826771"/>
              <a:gd name="connsiteX3" fmla="*/ 1364211 w 2011680"/>
              <a:gd name="connsiteY3" fmla="*/ 0 h 2826771"/>
              <a:gd name="connsiteX4" fmla="*/ 2011680 w 2011680"/>
              <a:gd name="connsiteY4" fmla="*/ 1598 h 2826771"/>
              <a:gd name="connsiteX5" fmla="*/ 2011680 w 2011680"/>
              <a:gd name="connsiteY5" fmla="*/ 2826771 h 2826771"/>
              <a:gd name="connsiteX6" fmla="*/ 0 w 2011680"/>
              <a:gd name="connsiteY6" fmla="*/ 2826771 h 2826771"/>
              <a:gd name="connsiteX7" fmla="*/ 0 w 2011680"/>
              <a:gd name="connsiteY7" fmla="*/ 1598 h 282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1680" h="2826771">
                <a:moveTo>
                  <a:pt x="0" y="1598"/>
                </a:moveTo>
                <a:lnTo>
                  <a:pt x="655551" y="2540"/>
                </a:lnTo>
                <a:cubicBezTo>
                  <a:pt x="686031" y="198120"/>
                  <a:pt x="833351" y="335280"/>
                  <a:pt x="1016231" y="327660"/>
                </a:cubicBezTo>
                <a:cubicBezTo>
                  <a:pt x="1205884" y="340360"/>
                  <a:pt x="1362518" y="137160"/>
                  <a:pt x="1364211" y="0"/>
                </a:cubicBezTo>
                <a:lnTo>
                  <a:pt x="2011680" y="1598"/>
                </a:lnTo>
                <a:lnTo>
                  <a:pt x="2011680" y="2826771"/>
                </a:lnTo>
                <a:lnTo>
                  <a:pt x="0" y="2826771"/>
                </a:lnTo>
                <a:lnTo>
                  <a:pt x="0" y="1598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47629" y="4064834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593349" y="4156758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952" y="731520"/>
            <a:ext cx="10671048" cy="21264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>
            <a:extLst>
              <a:ext uri="{FF2B5EF4-FFF2-40B4-BE49-F238E27FC236}">
                <a16:creationId xmlns:a16="http://schemas.microsoft.com/office/drawing/2014/main" id="{790E862E-398F-571C-EC2C-3D17164DE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35B4623-C6B7-83B6-05A1-17D69EA8D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1669440" y="4056839"/>
            <a:ext cx="81643" cy="26125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16B48C-2241-2A09-2A32-FB55BCFD6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3881150" y="4056839"/>
            <a:ext cx="81643" cy="261257"/>
          </a:xfrm>
          <a:prstGeom prst="rect">
            <a:avLst/>
          </a:prstGeom>
          <a:solidFill>
            <a:srgbClr val="F5CD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DC7B0C-730B-4FE8-3BFD-D787B1950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045016" y="4056839"/>
            <a:ext cx="81643" cy="26125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2BF2-C193-18BC-3798-C9611C4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8264631" y="4056839"/>
            <a:ext cx="81643" cy="261257"/>
          </a:xfrm>
          <a:prstGeom prst="rect">
            <a:avLst/>
          </a:prstGeom>
          <a:solidFill>
            <a:srgbClr val="F5CD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E087E-B71E-C8CE-2C40-B3EACA40D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10475505" y="4056839"/>
            <a:ext cx="81643" cy="26125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6784" y="701702"/>
            <a:ext cx="7439243" cy="130997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Image 0">
            <a:extLst>
              <a:ext uri="{FF2B5EF4-FFF2-40B4-BE49-F238E27FC236}">
                <a16:creationId xmlns:a16="http://schemas.microsoft.com/office/drawing/2014/main" id="{CD2D664E-6702-6607-A37E-2E9961449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>
            <a:extLst>
              <a:ext uri="{FF2B5EF4-FFF2-40B4-BE49-F238E27FC236}">
                <a16:creationId xmlns:a16="http://schemas.microsoft.com/office/drawing/2014/main" id="{951C5737-DF7E-D671-AC74-9E488335B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>
            <a:extLst>
              <a:ext uri="{FF2B5EF4-FFF2-40B4-BE49-F238E27FC236}">
                <a16:creationId xmlns:a16="http://schemas.microsoft.com/office/drawing/2014/main" id="{B9036D42-A06F-E6EE-BB91-8BAF04519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>
            <a:extLst>
              <a:ext uri="{FF2B5EF4-FFF2-40B4-BE49-F238E27FC236}">
                <a16:creationId xmlns:a16="http://schemas.microsoft.com/office/drawing/2014/main" id="{86E0540C-3355-A50D-AC61-047B54B70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86784" y="2071314"/>
            <a:ext cx="3813048" cy="730504"/>
          </a:xfrm>
        </p:spPr>
        <p:txBody>
          <a:bodyPr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0" cap="all" baseline="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986784" y="2877312"/>
            <a:ext cx="3803992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857877" y="2071314"/>
            <a:ext cx="3568150" cy="730504"/>
          </a:xfrm>
        </p:spPr>
        <p:txBody>
          <a:bodyPr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0" cap="all" baseline="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7857877" y="2877312"/>
            <a:ext cx="3568150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952" y="741458"/>
            <a:ext cx="10671048" cy="145985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1911096" y="2407653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91440" tIns="0" rIns="9144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13232" y="2885439"/>
            <a:ext cx="3328416" cy="3563861"/>
          </a:xfrm>
          <a:custGeom>
            <a:avLst/>
            <a:gdLst>
              <a:gd name="connsiteX0" fmla="*/ 0 w 3328416"/>
              <a:gd name="connsiteY0" fmla="*/ 0 h 3557016"/>
              <a:gd name="connsiteX1" fmla="*/ 3328416 w 3328416"/>
              <a:gd name="connsiteY1" fmla="*/ 0 h 3557016"/>
              <a:gd name="connsiteX2" fmla="*/ 3328416 w 3328416"/>
              <a:gd name="connsiteY2" fmla="*/ 3557016 h 3557016"/>
              <a:gd name="connsiteX3" fmla="*/ 0 w 3328416"/>
              <a:gd name="connsiteY3" fmla="*/ 3557016 h 3557016"/>
              <a:gd name="connsiteX4" fmla="*/ 0 w 3328416"/>
              <a:gd name="connsiteY4" fmla="*/ 0 h 3557016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3328416 w 3328416"/>
              <a:gd name="connsiteY2" fmla="*/ 6845 h 3563861"/>
              <a:gd name="connsiteX3" fmla="*/ 3328416 w 3328416"/>
              <a:gd name="connsiteY3" fmla="*/ 3563861 h 3563861"/>
              <a:gd name="connsiteX4" fmla="*/ 0 w 3328416"/>
              <a:gd name="connsiteY4" fmla="*/ 3563861 h 3563861"/>
              <a:gd name="connsiteX5" fmla="*/ 0 w 3328416"/>
              <a:gd name="connsiteY5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2126488 w 3328416"/>
              <a:gd name="connsiteY2" fmla="*/ 1 h 3563861"/>
              <a:gd name="connsiteX3" fmla="*/ 3328416 w 3328416"/>
              <a:gd name="connsiteY3" fmla="*/ 6845 h 3563861"/>
              <a:gd name="connsiteX4" fmla="*/ 3328416 w 3328416"/>
              <a:gd name="connsiteY4" fmla="*/ 3563861 h 3563861"/>
              <a:gd name="connsiteX5" fmla="*/ 0 w 3328416"/>
              <a:gd name="connsiteY5" fmla="*/ 3563861 h 3563861"/>
              <a:gd name="connsiteX6" fmla="*/ 0 w 3328416"/>
              <a:gd name="connsiteY6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2126488 w 3328416"/>
              <a:gd name="connsiteY2" fmla="*/ 1 h 3563861"/>
              <a:gd name="connsiteX3" fmla="*/ 3328416 w 3328416"/>
              <a:gd name="connsiteY3" fmla="*/ 6845 h 3563861"/>
              <a:gd name="connsiteX4" fmla="*/ 3328416 w 3328416"/>
              <a:gd name="connsiteY4" fmla="*/ 3563861 h 3563861"/>
              <a:gd name="connsiteX5" fmla="*/ 0 w 3328416"/>
              <a:gd name="connsiteY5" fmla="*/ 3563861 h 3563861"/>
              <a:gd name="connsiteX6" fmla="*/ 0 w 3328416"/>
              <a:gd name="connsiteY6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2126488 w 3328416"/>
              <a:gd name="connsiteY2" fmla="*/ 1 h 3563861"/>
              <a:gd name="connsiteX3" fmla="*/ 3328416 w 3328416"/>
              <a:gd name="connsiteY3" fmla="*/ 6845 h 3563861"/>
              <a:gd name="connsiteX4" fmla="*/ 3328416 w 3328416"/>
              <a:gd name="connsiteY4" fmla="*/ 3563861 h 3563861"/>
              <a:gd name="connsiteX5" fmla="*/ 0 w 3328416"/>
              <a:gd name="connsiteY5" fmla="*/ 3563861 h 3563861"/>
              <a:gd name="connsiteX6" fmla="*/ 0 w 3328416"/>
              <a:gd name="connsiteY6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1679448 w 3328416"/>
              <a:gd name="connsiteY2" fmla="*/ 452121 h 3563861"/>
              <a:gd name="connsiteX3" fmla="*/ 2126488 w 3328416"/>
              <a:gd name="connsiteY3" fmla="*/ 1 h 3563861"/>
              <a:gd name="connsiteX4" fmla="*/ 3328416 w 3328416"/>
              <a:gd name="connsiteY4" fmla="*/ 6845 h 3563861"/>
              <a:gd name="connsiteX5" fmla="*/ 3328416 w 3328416"/>
              <a:gd name="connsiteY5" fmla="*/ 3563861 h 3563861"/>
              <a:gd name="connsiteX6" fmla="*/ 0 w 3328416"/>
              <a:gd name="connsiteY6" fmla="*/ 3563861 h 3563861"/>
              <a:gd name="connsiteX7" fmla="*/ 0 w 3328416"/>
              <a:gd name="connsiteY7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1679448 w 3328416"/>
              <a:gd name="connsiteY2" fmla="*/ 452121 h 3563861"/>
              <a:gd name="connsiteX3" fmla="*/ 2126488 w 3328416"/>
              <a:gd name="connsiteY3" fmla="*/ 1 h 3563861"/>
              <a:gd name="connsiteX4" fmla="*/ 3328416 w 3328416"/>
              <a:gd name="connsiteY4" fmla="*/ 6845 h 3563861"/>
              <a:gd name="connsiteX5" fmla="*/ 3328416 w 3328416"/>
              <a:gd name="connsiteY5" fmla="*/ 3563861 h 3563861"/>
              <a:gd name="connsiteX6" fmla="*/ 0 w 3328416"/>
              <a:gd name="connsiteY6" fmla="*/ 3563861 h 3563861"/>
              <a:gd name="connsiteX7" fmla="*/ 0 w 3328416"/>
              <a:gd name="connsiteY7" fmla="*/ 6845 h 3563861"/>
              <a:gd name="connsiteX0" fmla="*/ 0 w 3328416"/>
              <a:gd name="connsiteY0" fmla="*/ 6845 h 3563861"/>
              <a:gd name="connsiteX1" fmla="*/ 1191768 w 3328416"/>
              <a:gd name="connsiteY1" fmla="*/ 0 h 3563861"/>
              <a:gd name="connsiteX2" fmla="*/ 1679448 w 3328416"/>
              <a:gd name="connsiteY2" fmla="*/ 452121 h 3563861"/>
              <a:gd name="connsiteX3" fmla="*/ 2126488 w 3328416"/>
              <a:gd name="connsiteY3" fmla="*/ 1 h 3563861"/>
              <a:gd name="connsiteX4" fmla="*/ 3328416 w 3328416"/>
              <a:gd name="connsiteY4" fmla="*/ 6845 h 3563861"/>
              <a:gd name="connsiteX5" fmla="*/ 3328416 w 3328416"/>
              <a:gd name="connsiteY5" fmla="*/ 3563861 h 3563861"/>
              <a:gd name="connsiteX6" fmla="*/ 0 w 3328416"/>
              <a:gd name="connsiteY6" fmla="*/ 3563861 h 3563861"/>
              <a:gd name="connsiteX7" fmla="*/ 0 w 3328416"/>
              <a:gd name="connsiteY7" fmla="*/ 6845 h 356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8416" h="3563861">
                <a:moveTo>
                  <a:pt x="0" y="6845"/>
                </a:moveTo>
                <a:lnTo>
                  <a:pt x="1191768" y="0"/>
                </a:lnTo>
                <a:cubicBezTo>
                  <a:pt x="1278636" y="383458"/>
                  <a:pt x="1523661" y="452121"/>
                  <a:pt x="1679448" y="452121"/>
                </a:cubicBezTo>
                <a:cubicBezTo>
                  <a:pt x="1835235" y="452121"/>
                  <a:pt x="2146300" y="265349"/>
                  <a:pt x="2126488" y="1"/>
                </a:cubicBezTo>
                <a:lnTo>
                  <a:pt x="3328416" y="6845"/>
                </a:lnTo>
                <a:lnTo>
                  <a:pt x="3328416" y="3563861"/>
                </a:lnTo>
                <a:lnTo>
                  <a:pt x="0" y="3563861"/>
                </a:lnTo>
                <a:lnTo>
                  <a:pt x="0" y="6845"/>
                </a:ln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2124" y="4099293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5641848" y="2407653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91440" tIns="0" rIns="9144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3984" y="2890519"/>
            <a:ext cx="3328416" cy="3558781"/>
          </a:xfrm>
          <a:custGeom>
            <a:avLst/>
            <a:gdLst>
              <a:gd name="connsiteX0" fmla="*/ 0 w 3328416"/>
              <a:gd name="connsiteY0" fmla="*/ 0 h 3557016"/>
              <a:gd name="connsiteX1" fmla="*/ 3328416 w 3328416"/>
              <a:gd name="connsiteY1" fmla="*/ 0 h 3557016"/>
              <a:gd name="connsiteX2" fmla="*/ 3328416 w 3328416"/>
              <a:gd name="connsiteY2" fmla="*/ 3557016 h 3557016"/>
              <a:gd name="connsiteX3" fmla="*/ 0 w 3328416"/>
              <a:gd name="connsiteY3" fmla="*/ 3557016 h 3557016"/>
              <a:gd name="connsiteX4" fmla="*/ 0 w 3328416"/>
              <a:gd name="connsiteY4" fmla="*/ 0 h 3557016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3328416 w 3328416"/>
              <a:gd name="connsiteY2" fmla="*/ 1765 h 3558781"/>
              <a:gd name="connsiteX3" fmla="*/ 3328416 w 3328416"/>
              <a:gd name="connsiteY3" fmla="*/ 3558781 h 3558781"/>
              <a:gd name="connsiteX4" fmla="*/ 0 w 3328416"/>
              <a:gd name="connsiteY4" fmla="*/ 3558781 h 3558781"/>
              <a:gd name="connsiteX5" fmla="*/ 0 w 3328416"/>
              <a:gd name="connsiteY5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2134616 w 3328416"/>
              <a:gd name="connsiteY2" fmla="*/ 1 h 3558781"/>
              <a:gd name="connsiteX3" fmla="*/ 3328416 w 3328416"/>
              <a:gd name="connsiteY3" fmla="*/ 1765 h 3558781"/>
              <a:gd name="connsiteX4" fmla="*/ 3328416 w 3328416"/>
              <a:gd name="connsiteY4" fmla="*/ 3558781 h 3558781"/>
              <a:gd name="connsiteX5" fmla="*/ 0 w 3328416"/>
              <a:gd name="connsiteY5" fmla="*/ 3558781 h 3558781"/>
              <a:gd name="connsiteX6" fmla="*/ 0 w 3328416"/>
              <a:gd name="connsiteY6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7244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7244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7244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7244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7244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  <a:gd name="connsiteX0" fmla="*/ 0 w 3328416"/>
              <a:gd name="connsiteY0" fmla="*/ 1765 h 3558781"/>
              <a:gd name="connsiteX1" fmla="*/ 1189736 w 3328416"/>
              <a:gd name="connsiteY1" fmla="*/ 0 h 3558781"/>
              <a:gd name="connsiteX2" fmla="*/ 1672336 w 3328416"/>
              <a:gd name="connsiteY2" fmla="*/ 461011 h 3558781"/>
              <a:gd name="connsiteX3" fmla="*/ 2134616 w 3328416"/>
              <a:gd name="connsiteY3" fmla="*/ 1 h 3558781"/>
              <a:gd name="connsiteX4" fmla="*/ 3328416 w 3328416"/>
              <a:gd name="connsiteY4" fmla="*/ 1765 h 3558781"/>
              <a:gd name="connsiteX5" fmla="*/ 3328416 w 3328416"/>
              <a:gd name="connsiteY5" fmla="*/ 3558781 h 3558781"/>
              <a:gd name="connsiteX6" fmla="*/ 0 w 3328416"/>
              <a:gd name="connsiteY6" fmla="*/ 3558781 h 3558781"/>
              <a:gd name="connsiteX7" fmla="*/ 0 w 3328416"/>
              <a:gd name="connsiteY7" fmla="*/ 1765 h 355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8416" h="3558781">
                <a:moveTo>
                  <a:pt x="0" y="1765"/>
                </a:moveTo>
                <a:lnTo>
                  <a:pt x="1189736" y="0"/>
                </a:lnTo>
                <a:cubicBezTo>
                  <a:pt x="1213443" y="191770"/>
                  <a:pt x="1332399" y="417831"/>
                  <a:pt x="1672336" y="461011"/>
                </a:cubicBezTo>
                <a:cubicBezTo>
                  <a:pt x="2024549" y="425451"/>
                  <a:pt x="2136733" y="127001"/>
                  <a:pt x="2134616" y="1"/>
                </a:cubicBezTo>
                <a:lnTo>
                  <a:pt x="3328416" y="1765"/>
                </a:lnTo>
                <a:lnTo>
                  <a:pt x="3328416" y="3558781"/>
                </a:lnTo>
                <a:lnTo>
                  <a:pt x="0" y="3558781"/>
                </a:lnTo>
                <a:lnTo>
                  <a:pt x="0" y="1765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22876" y="4099293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9290304" y="2407653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91440" tIns="0" rIns="91440" bIns="0" anchor="t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Picture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92440" y="2891789"/>
            <a:ext cx="3328416" cy="3557511"/>
          </a:xfrm>
          <a:custGeom>
            <a:avLst/>
            <a:gdLst>
              <a:gd name="connsiteX0" fmla="*/ 0 w 3328416"/>
              <a:gd name="connsiteY0" fmla="*/ 0 h 3557016"/>
              <a:gd name="connsiteX1" fmla="*/ 3328416 w 3328416"/>
              <a:gd name="connsiteY1" fmla="*/ 0 h 3557016"/>
              <a:gd name="connsiteX2" fmla="*/ 3328416 w 3328416"/>
              <a:gd name="connsiteY2" fmla="*/ 3557016 h 3557016"/>
              <a:gd name="connsiteX3" fmla="*/ 0 w 3328416"/>
              <a:gd name="connsiteY3" fmla="*/ 3557016 h 3557016"/>
              <a:gd name="connsiteX4" fmla="*/ 0 w 3328416"/>
              <a:gd name="connsiteY4" fmla="*/ 0 h 3557016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3328416 w 3328416"/>
              <a:gd name="connsiteY2" fmla="*/ 495 h 3557511"/>
              <a:gd name="connsiteX3" fmla="*/ 3328416 w 3328416"/>
              <a:gd name="connsiteY3" fmla="*/ 3557511 h 3557511"/>
              <a:gd name="connsiteX4" fmla="*/ 0 w 3328416"/>
              <a:gd name="connsiteY4" fmla="*/ 3557511 h 3557511"/>
              <a:gd name="connsiteX5" fmla="*/ 0 w 3328416"/>
              <a:gd name="connsiteY5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2133600 w 3328416"/>
              <a:gd name="connsiteY2" fmla="*/ 1 h 3557511"/>
              <a:gd name="connsiteX3" fmla="*/ 3328416 w 3328416"/>
              <a:gd name="connsiteY3" fmla="*/ 495 h 3557511"/>
              <a:gd name="connsiteX4" fmla="*/ 3328416 w 3328416"/>
              <a:gd name="connsiteY4" fmla="*/ 3557511 h 3557511"/>
              <a:gd name="connsiteX5" fmla="*/ 0 w 3328416"/>
              <a:gd name="connsiteY5" fmla="*/ 3557511 h 3557511"/>
              <a:gd name="connsiteX6" fmla="*/ 0 w 3328416"/>
              <a:gd name="connsiteY6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42110 w 3328416"/>
              <a:gd name="connsiteY2" fmla="*/ 47625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72590 w 3328416"/>
              <a:gd name="connsiteY2" fmla="*/ 45720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72590 w 3328416"/>
              <a:gd name="connsiteY2" fmla="*/ 45720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72590 w 3328416"/>
              <a:gd name="connsiteY2" fmla="*/ 45720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72590 w 3328416"/>
              <a:gd name="connsiteY2" fmla="*/ 45720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  <a:gd name="connsiteX0" fmla="*/ 0 w 3328416"/>
              <a:gd name="connsiteY0" fmla="*/ 495 h 3557511"/>
              <a:gd name="connsiteX1" fmla="*/ 1184910 w 3328416"/>
              <a:gd name="connsiteY1" fmla="*/ 0 h 3557511"/>
              <a:gd name="connsiteX2" fmla="*/ 1672590 w 3328416"/>
              <a:gd name="connsiteY2" fmla="*/ 457201 h 3557511"/>
              <a:gd name="connsiteX3" fmla="*/ 2133600 w 3328416"/>
              <a:gd name="connsiteY3" fmla="*/ 1 h 3557511"/>
              <a:gd name="connsiteX4" fmla="*/ 3328416 w 3328416"/>
              <a:gd name="connsiteY4" fmla="*/ 495 h 3557511"/>
              <a:gd name="connsiteX5" fmla="*/ 3328416 w 3328416"/>
              <a:gd name="connsiteY5" fmla="*/ 3557511 h 3557511"/>
              <a:gd name="connsiteX6" fmla="*/ 0 w 3328416"/>
              <a:gd name="connsiteY6" fmla="*/ 3557511 h 3557511"/>
              <a:gd name="connsiteX7" fmla="*/ 0 w 3328416"/>
              <a:gd name="connsiteY7" fmla="*/ 495 h 355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8416" h="3557511">
                <a:moveTo>
                  <a:pt x="0" y="495"/>
                </a:moveTo>
                <a:lnTo>
                  <a:pt x="1184910" y="0"/>
                </a:lnTo>
                <a:cubicBezTo>
                  <a:pt x="1215390" y="266700"/>
                  <a:pt x="1375410" y="415291"/>
                  <a:pt x="1672590" y="457201"/>
                </a:cubicBezTo>
                <a:cubicBezTo>
                  <a:pt x="2032000" y="411481"/>
                  <a:pt x="2098040" y="179071"/>
                  <a:pt x="2133600" y="1"/>
                </a:cubicBezTo>
                <a:lnTo>
                  <a:pt x="3328416" y="495"/>
                </a:lnTo>
                <a:lnTo>
                  <a:pt x="3328416" y="3557511"/>
                </a:lnTo>
                <a:lnTo>
                  <a:pt x="0" y="3557511"/>
                </a:lnTo>
                <a:lnTo>
                  <a:pt x="0" y="495"/>
                </a:lnTo>
                <a:close/>
              </a:path>
            </a:pathLst>
          </a:custGeo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71332" y="4099293"/>
            <a:ext cx="2770632" cy="2206752"/>
          </a:xfrm>
          <a:noFill/>
        </p:spPr>
        <p:txBody>
          <a:bodyPr lIns="91440" rIns="91440" anchor="t">
            <a:norm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4CA3ED5-BEA8-79A4-A782-B2CDF23DA49B}"/>
              </a:ext>
            </a:extLst>
          </p:cNvPr>
          <p:cNvSpPr>
            <a:spLocks noChangeAspect="1"/>
          </p:cNvSpPr>
          <p:nvPr userDrawn="1"/>
        </p:nvSpPr>
        <p:spPr>
          <a:xfrm>
            <a:off x="1911096" y="2409684"/>
            <a:ext cx="932688" cy="932688"/>
          </a:xfrm>
          <a:prstGeom prst="ellipse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578A295-1123-7741-FF14-7A34BF88FADA}"/>
              </a:ext>
            </a:extLst>
          </p:cNvPr>
          <p:cNvSpPr>
            <a:spLocks noChangeAspect="1"/>
          </p:cNvSpPr>
          <p:nvPr userDrawn="1"/>
        </p:nvSpPr>
        <p:spPr>
          <a:xfrm>
            <a:off x="5642356" y="2407653"/>
            <a:ext cx="932688" cy="932688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CFDE8A-AB48-8603-AAE2-E2C68488105C}"/>
              </a:ext>
            </a:extLst>
          </p:cNvPr>
          <p:cNvSpPr>
            <a:spLocks noChangeAspect="1"/>
          </p:cNvSpPr>
          <p:nvPr userDrawn="1"/>
        </p:nvSpPr>
        <p:spPr>
          <a:xfrm>
            <a:off x="9289796" y="2412733"/>
            <a:ext cx="932688" cy="932688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>
            <a:extLst>
              <a:ext uri="{FF2B5EF4-FFF2-40B4-BE49-F238E27FC236}">
                <a16:creationId xmlns:a16="http://schemas.microsoft.com/office/drawing/2014/main" id="{ABC388A2-FFC7-1A87-02FB-C97B50161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>
            <a:extLst>
              <a:ext uri="{FF2B5EF4-FFF2-40B4-BE49-F238E27FC236}">
                <a16:creationId xmlns:a16="http://schemas.microsoft.com/office/drawing/2014/main" id="{D64C4994-B525-F4C0-B74F-D5E8296DF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>
            <a:extLst>
              <a:ext uri="{FF2B5EF4-FFF2-40B4-BE49-F238E27FC236}">
                <a16:creationId xmlns:a16="http://schemas.microsoft.com/office/drawing/2014/main" id="{9019DA73-2516-F3D2-ECDB-620C90483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>
            <a:extLst>
              <a:ext uri="{FF2B5EF4-FFF2-40B4-BE49-F238E27FC236}">
                <a16:creationId xmlns:a16="http://schemas.microsoft.com/office/drawing/2014/main" id="{FEA70E9F-C506-413C-11EF-5915A2296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>
            <a:extLst>
              <a:ext uri="{FF2B5EF4-FFF2-40B4-BE49-F238E27FC236}">
                <a16:creationId xmlns:a16="http://schemas.microsoft.com/office/drawing/2014/main" id="{A8B7F1F1-806C-8D65-7340-220A0C465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>
            <a:extLst>
              <a:ext uri="{FF2B5EF4-FFF2-40B4-BE49-F238E27FC236}">
                <a16:creationId xmlns:a16="http://schemas.microsoft.com/office/drawing/2014/main" id="{F19C81EC-0322-58A2-C455-6E2C84D1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08760" y="831101"/>
            <a:ext cx="6527800" cy="262805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08760" y="3556431"/>
            <a:ext cx="6527800" cy="1893217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EB515B5-2D9F-58E1-6E3C-CCBF105D8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>
            <a:extLst>
              <a:ext uri="{FF2B5EF4-FFF2-40B4-BE49-F238E27FC236}">
                <a16:creationId xmlns:a16="http://schemas.microsoft.com/office/drawing/2014/main" id="{5CCFEDF9-5B69-87BA-8A33-35033DA40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7048" y="327989"/>
            <a:ext cx="4550664" cy="2453773"/>
          </a:xfrm>
        </p:spPr>
        <p:txBody>
          <a:bodyPr tIns="0" anchor="b" anchorCtr="0">
            <a:no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5336" y="2846832"/>
            <a:ext cx="4550664" cy="2314448"/>
          </a:xfrm>
        </p:spPr>
        <p:txBody>
          <a:bodyPr lIns="91440" tIns="0" rIns="91440" bIns="0" anchor="t" anchorCtr="0">
            <a:norm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>
            <a:extLst>
              <a:ext uri="{FF2B5EF4-FFF2-40B4-BE49-F238E27FC236}">
                <a16:creationId xmlns:a16="http://schemas.microsoft.com/office/drawing/2014/main" id="{8D5D10FF-3DE5-39CA-FA9A-29A09DC47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>
            <a:extLst>
              <a:ext uri="{FF2B5EF4-FFF2-40B4-BE49-F238E27FC236}">
                <a16:creationId xmlns:a16="http://schemas.microsoft.com/office/drawing/2014/main" id="{BFA89E6A-8342-AE30-45E0-BC1DFE327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>
            <a:extLst>
              <a:ext uri="{FF2B5EF4-FFF2-40B4-BE49-F238E27FC236}">
                <a16:creationId xmlns:a16="http://schemas.microsoft.com/office/drawing/2014/main" id="{D9D7EB49-4BC9-040F-C4CC-5771C5FB3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>
            <a:extLst>
              <a:ext uri="{FF2B5EF4-FFF2-40B4-BE49-F238E27FC236}">
                <a16:creationId xmlns:a16="http://schemas.microsoft.com/office/drawing/2014/main" id="{3CE04498-C285-EFB8-340C-1A0640781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85032" y="755374"/>
            <a:ext cx="7740995" cy="150014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85032" y="2305215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684539" y="2305215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0215" y="741458"/>
            <a:ext cx="3932237" cy="1524662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70215" y="2301902"/>
            <a:ext cx="3932237" cy="3567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7" y="741459"/>
            <a:ext cx="6242839" cy="5119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>
            <a:extLst>
              <a:ext uri="{FF2B5EF4-FFF2-40B4-BE49-F238E27FC236}">
                <a16:creationId xmlns:a16="http://schemas.microsoft.com/office/drawing/2014/main" id="{EFFAEAD9-58A9-096B-C6D0-58F7AD08E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9616" y="89452"/>
            <a:ext cx="5693664" cy="25805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99616" y="2770632"/>
            <a:ext cx="5693664" cy="312216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0938" y="755373"/>
            <a:ext cx="4011087" cy="148093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60938" y="2286001"/>
            <a:ext cx="401108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262700" y="987425"/>
            <a:ext cx="6172200" cy="4873625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224528" y="815009"/>
            <a:ext cx="6766560" cy="2811462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003536" y="472108"/>
            <a:ext cx="987552" cy="244503"/>
          </a:xfrm>
        </p:spPr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 hasCustomPrompt="1"/>
          </p:nvPr>
        </p:nvSpPr>
        <p:spPr>
          <a:xfrm>
            <a:off x="4224528" y="3723748"/>
            <a:ext cx="6766560" cy="244723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95600" y="1699591"/>
            <a:ext cx="6400800" cy="2844977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895600" y="4598948"/>
            <a:ext cx="6400800" cy="847695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0938" y="731520"/>
            <a:ext cx="10665089" cy="136205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496" y="2103120"/>
            <a:ext cx="11119104" cy="4434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55904" y="2825496"/>
            <a:ext cx="10680192" cy="28346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mage 1">
            <a:extLst>
              <a:ext uri="{FF2B5EF4-FFF2-40B4-BE49-F238E27FC236}">
                <a16:creationId xmlns:a16="http://schemas.microsoft.com/office/drawing/2014/main" id="{2A3EC91E-4089-D366-06D3-3E66F93DF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3" name="Image 4">
            <a:extLst>
              <a:ext uri="{FF2B5EF4-FFF2-40B4-BE49-F238E27FC236}">
                <a16:creationId xmlns:a16="http://schemas.microsoft.com/office/drawing/2014/main" id="{EC46DC71-C12A-96C8-3FE2-AA95AB58B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41121" y="1344404"/>
            <a:ext cx="6984906" cy="2560441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3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347664"/>
            <a:ext cx="768096" cy="1882471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1120" y="3977196"/>
            <a:ext cx="4971237" cy="864804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952" y="751398"/>
            <a:ext cx="10671048" cy="136205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 cap="all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 cap="all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 cap="all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 cap="all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0937" y="755729"/>
            <a:ext cx="10665089" cy="859972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71016" y="1674543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320463"/>
            <a:ext cx="2029968" cy="694944"/>
          </a:xfrm>
          <a:solidFill>
            <a:schemeClr val="accent4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96472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271016" y="4273471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919391"/>
            <a:ext cx="2029968" cy="694944"/>
          </a:xfrm>
          <a:solidFill>
            <a:schemeClr val="accent1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95400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828288" y="1674543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320463"/>
            <a:ext cx="2029968" cy="694944"/>
          </a:xfrm>
          <a:solidFill>
            <a:schemeClr val="accent1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96472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828288" y="4273471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919391"/>
            <a:ext cx="2029968" cy="694944"/>
          </a:xfrm>
          <a:solidFill>
            <a:schemeClr val="accent4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95400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385560" y="1674543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320463"/>
            <a:ext cx="2029968" cy="694944"/>
          </a:xfrm>
          <a:solidFill>
            <a:schemeClr val="accent4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96472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385560" y="4273471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919391"/>
            <a:ext cx="2029968" cy="694944"/>
          </a:xfrm>
          <a:solidFill>
            <a:schemeClr val="accent1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95400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942832" y="1674543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320463"/>
            <a:ext cx="2029968" cy="694944"/>
          </a:xfrm>
          <a:solidFill>
            <a:schemeClr val="accent1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96472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942832" y="4273471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picture</a:t>
            </a:r>
          </a:p>
          <a:p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919391"/>
            <a:ext cx="2029968" cy="694944"/>
          </a:xfrm>
          <a:solidFill>
            <a:schemeClr val="accent4"/>
          </a:solidFill>
        </p:spPr>
        <p:txBody>
          <a:bodyPr lIns="0" tIns="155448" rIns="0"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0" cap="all" spc="20" baseline="0">
                <a:solidFill>
                  <a:schemeClr val="accent6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95400"/>
            <a:ext cx="2029968" cy="26924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0938" y="457200"/>
            <a:ext cx="3200400" cy="244502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38475" y="457199"/>
            <a:ext cx="987552" cy="244503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731520"/>
            <a:ext cx="10671048" cy="13620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3092" y="69574"/>
            <a:ext cx="5385816" cy="3139970"/>
          </a:xfrm>
        </p:spPr>
        <p:txBody>
          <a:bodyPr/>
          <a:lstStyle/>
          <a:p>
            <a:r>
              <a:rPr lang="en-US" dirty="0"/>
              <a:t>How to safely use  computer!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9496" y="3255267"/>
            <a:ext cx="3493008" cy="1644724"/>
          </a:xfrm>
        </p:spPr>
        <p:txBody>
          <a:bodyPr/>
          <a:lstStyle/>
          <a:p>
            <a:r>
              <a:rPr lang="en-US" dirty="0"/>
              <a:t>Bandar Al- Omari</a:t>
            </a:r>
          </a:p>
          <a:p>
            <a:r>
              <a:rPr lang="en-US" dirty="0"/>
              <a:t>8E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338" y="814388"/>
            <a:ext cx="6767512" cy="281146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03536" y="472108"/>
            <a:ext cx="987552" cy="244503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528" y="3723748"/>
            <a:ext cx="6766560" cy="2447238"/>
          </a:xfrm>
        </p:spPr>
        <p:txBody>
          <a:bodyPr/>
          <a:lstStyle/>
          <a:p>
            <a:r>
              <a:rPr lang="en-US" b="1" i="0" dirty="0">
                <a:solidFill>
                  <a:schemeClr val="tx2">
                    <a:lumMod val="50000"/>
                  </a:schemeClr>
                </a:solidFill>
                <a:effectLst/>
                <a:latin typeface="Google Sans"/>
              </a:rPr>
              <a:t>A computer is a device that accepts information (in the form of digitalized data) and manipulates it for some result based on a program, software, or sequence of instructions on how the data is to be processed.</a:t>
            </a:r>
          </a:p>
          <a:p>
            <a:endParaRPr lang="en-US" b="1" dirty="0">
              <a:solidFill>
                <a:schemeClr val="tx2">
                  <a:lumMod val="50000"/>
                </a:schemeClr>
              </a:solidFill>
              <a:latin typeface="Google Sans"/>
            </a:endParaRP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699591"/>
            <a:ext cx="6400800" cy="2844977"/>
          </a:xfrm>
        </p:spPr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5600" y="4598948"/>
            <a:ext cx="6400800" cy="847695"/>
          </a:xfrm>
        </p:spPr>
        <p:txBody>
          <a:bodyPr/>
          <a:lstStyle/>
          <a:p>
            <a:r>
              <a:rPr lang="en-US" dirty="0"/>
              <a:t>How to keep your computer safe</a:t>
            </a:r>
          </a:p>
        </p:txBody>
      </p:sp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71CEB5-0F43-BA22-C4E7-3A84E631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41458"/>
            <a:ext cx="10671048" cy="1459858"/>
          </a:xfrm>
        </p:spPr>
        <p:txBody>
          <a:bodyPr/>
          <a:lstStyle/>
          <a:p>
            <a:r>
              <a:rPr lang="en-US" dirty="0"/>
              <a:t>There are multiple viruses</a:t>
            </a:r>
          </a:p>
        </p:txBody>
      </p:sp>
      <p:sp>
        <p:nvSpPr>
          <p:cNvPr id="102" name="Slide Number Placeholder 101">
            <a:extLst>
              <a:ext uri="{FF2B5EF4-FFF2-40B4-BE49-F238E27FC236}">
                <a16:creationId xmlns:a16="http://schemas.microsoft.com/office/drawing/2014/main" id="{51BDF1B8-4D26-9C08-3102-6224AA6A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8475" y="457199"/>
            <a:ext cx="987552" cy="244503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C63C25-FE2A-0C11-2CEA-A80AA78FC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885439"/>
            <a:ext cx="3328416" cy="3563861"/>
          </a:xfrm>
        </p:spPr>
        <p:txBody>
          <a:bodyPr/>
          <a:lstStyle/>
          <a:p>
            <a:r>
              <a:rPr lang="en-US" i="0" dirty="0">
                <a:solidFill>
                  <a:schemeClr val="accent3">
                    <a:lumMod val="50000"/>
                  </a:schemeClr>
                </a:solidFill>
                <a:effectLst/>
                <a:latin typeface="Google Sans"/>
              </a:rPr>
              <a:t>Macro viruses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D6749A-51D8-599C-7C31-9922CF228D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4099293"/>
            <a:ext cx="2770632" cy="2206752"/>
          </a:xfrm>
        </p:spPr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AAC4E9"/>
                </a:solidFill>
                <a:effectLst/>
                <a:latin typeface="Google Sans"/>
              </a:rPr>
              <a:t>These are the largest of the three virus types and has the most effect</a:t>
            </a:r>
            <a:endParaRPr lang="en-US" b="1" dirty="0">
              <a:solidFill>
                <a:srgbClr val="AAC4E9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53AB0-02A6-E89E-7E23-593DBF52F4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890519"/>
            <a:ext cx="3328416" cy="3558781"/>
          </a:xfrm>
        </p:spPr>
        <p:txBody>
          <a:bodyPr/>
          <a:lstStyle/>
          <a:p>
            <a:r>
              <a:rPr lang="en-US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ogle Sans"/>
              </a:rPr>
              <a:t>Boot record infectors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F56CE2-ADEB-1E22-50FB-9F2AB378648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4099293"/>
            <a:ext cx="2770632" cy="220675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5CDCE"/>
                </a:solidFill>
                <a:latin typeface="Google Sans"/>
              </a:rPr>
              <a:t>T</a:t>
            </a:r>
            <a:r>
              <a:rPr lang="en-US" b="1" i="0" dirty="0">
                <a:solidFill>
                  <a:srgbClr val="F5CDCE"/>
                </a:solidFill>
                <a:effectLst/>
                <a:latin typeface="Google Sans"/>
              </a:rPr>
              <a:t>hese viruses are known also as boot viruses or system viruses , they target your computer system</a:t>
            </a:r>
            <a:endParaRPr lang="en-US" b="1" dirty="0">
              <a:solidFill>
                <a:srgbClr val="F5CDC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45CA7-A767-9133-8871-800B16D5D7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891789"/>
            <a:ext cx="3328416" cy="3557511"/>
          </a:xfrm>
        </p:spPr>
        <p:txBody>
          <a:bodyPr/>
          <a:lstStyle/>
          <a:p>
            <a:r>
              <a:rPr lang="en-US" i="0" dirty="0">
                <a:solidFill>
                  <a:schemeClr val="accent4">
                    <a:lumMod val="75000"/>
                  </a:schemeClr>
                </a:solidFill>
                <a:effectLst/>
                <a:latin typeface="Google Sans"/>
              </a:rPr>
              <a:t>File infectors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63C991-877C-CD1D-A03D-547E04121FE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4099293"/>
            <a:ext cx="2770632" cy="2206752"/>
          </a:xfrm>
        </p:spPr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chemeClr val="accent4">
                    <a:lumMod val="75000"/>
                  </a:schemeClr>
                </a:solidFill>
                <a:effectLst/>
                <a:latin typeface="Google Sans"/>
              </a:rPr>
              <a:t>These viruses target your files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4AC587-9AE7-406A-B314-8961975F3D73}"/>
              </a:ext>
            </a:extLst>
          </p:cNvPr>
          <p:cNvSpPr/>
          <p:nvPr/>
        </p:nvSpPr>
        <p:spPr>
          <a:xfrm>
            <a:off x="1920240" y="2416797"/>
            <a:ext cx="91440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 descr="Needle with solid fill">
            <a:extLst>
              <a:ext uri="{FF2B5EF4-FFF2-40B4-BE49-F238E27FC236}">
                <a16:creationId xmlns:a16="http://schemas.microsoft.com/office/drawing/2014/main" id="{BBE65CD9-B3EB-4924-AEF0-9A6FA968A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3473" y="2510030"/>
            <a:ext cx="727934" cy="727934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7F012C4C-2DC8-477B-B066-5A8D5CBDC157}"/>
              </a:ext>
            </a:extLst>
          </p:cNvPr>
          <p:cNvSpPr/>
          <p:nvPr/>
        </p:nvSpPr>
        <p:spPr>
          <a:xfrm>
            <a:off x="5656370" y="2416797"/>
            <a:ext cx="90902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 descr="Skull with solid fill">
            <a:extLst>
              <a:ext uri="{FF2B5EF4-FFF2-40B4-BE49-F238E27FC236}">
                <a16:creationId xmlns:a16="http://schemas.microsoft.com/office/drawing/2014/main" id="{37FB3742-C6F5-450F-A9F0-5FB5620655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93036" y="2470283"/>
            <a:ext cx="830311" cy="830311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06F7FA02-20CD-4570-9205-083A87104DAE}"/>
              </a:ext>
            </a:extLst>
          </p:cNvPr>
          <p:cNvSpPr/>
          <p:nvPr/>
        </p:nvSpPr>
        <p:spPr>
          <a:xfrm>
            <a:off x="9262873" y="2416797"/>
            <a:ext cx="974821" cy="914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21" descr="Open book with solid fill">
            <a:extLst>
              <a:ext uri="{FF2B5EF4-FFF2-40B4-BE49-F238E27FC236}">
                <a16:creationId xmlns:a16="http://schemas.microsoft.com/office/drawing/2014/main" id="{AF4AFD61-202E-4C6A-A57A-0836DCEBD6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05828" y="2523220"/>
            <a:ext cx="701640" cy="70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A5BFC-C134-C072-C14D-9E51A94C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01702"/>
            <a:ext cx="10671048" cy="1444351"/>
          </a:xfrm>
        </p:spPr>
        <p:txBody>
          <a:bodyPr/>
          <a:lstStyle/>
          <a:p>
            <a:r>
              <a:rPr lang="en-US" dirty="0"/>
              <a:t>Ways to avoid this</a:t>
            </a:r>
          </a:p>
        </p:txBody>
      </p:sp>
      <p:sp>
        <p:nvSpPr>
          <p:cNvPr id="374" name="Slide Number Placeholder 373">
            <a:extLst>
              <a:ext uri="{FF2B5EF4-FFF2-40B4-BE49-F238E27FC236}">
                <a16:creationId xmlns:a16="http://schemas.microsoft.com/office/drawing/2014/main" id="{049B2870-98EC-2977-8CE4-A7AA3009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8475" y="457199"/>
            <a:ext cx="987552" cy="244503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70C77AB-7E91-84A6-3E62-DAB80E1E4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758440"/>
            <a:ext cx="2011680" cy="2826771"/>
          </a:xfrm>
        </p:spPr>
        <p:txBody>
          <a:bodyPr/>
          <a:lstStyle/>
          <a:p>
            <a:pPr lvl="0"/>
            <a:r>
              <a:rPr lang="en-US" b="1" i="0" dirty="0">
                <a:solidFill>
                  <a:srgbClr val="DF8C8C"/>
                </a:solidFill>
                <a:effectLst/>
                <a:latin typeface="Google Sans"/>
              </a:rPr>
              <a:t>Install antivirus</a:t>
            </a:r>
            <a:endParaRPr lang="en-US" b="1" dirty="0">
              <a:solidFill>
                <a:srgbClr val="DF8C8C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3BF8E55-B2B9-104D-F277-0890253473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4156758"/>
            <a:ext cx="1920240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F5CDCE"/>
                </a:solidFill>
              </a:rPr>
              <a:t>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5DD9AC8-4A5F-70DB-AA68-C461059D8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26979" y="2758440"/>
            <a:ext cx="2011680" cy="2828676"/>
          </a:xfrm>
        </p:spPr>
        <p:txBody>
          <a:bodyPr/>
          <a:lstStyle/>
          <a:p>
            <a:r>
              <a:rPr lang="en-US" b="1" i="0" dirty="0">
                <a:solidFill>
                  <a:srgbClr val="202C8F"/>
                </a:solidFill>
                <a:effectLst/>
                <a:latin typeface="Google Sans"/>
              </a:rPr>
              <a:t>Keep your antivirus software up to date</a:t>
            </a:r>
            <a:endParaRPr lang="en-US" b="1" dirty="0">
              <a:solidFill>
                <a:srgbClr val="202C8F"/>
              </a:solidFill>
            </a:endParaRP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BCE9DA14-62AB-A857-6387-1F5D330B3F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4156758"/>
            <a:ext cx="1920240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E6F0FE"/>
                </a:solidFill>
              </a:rPr>
              <a:t>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28A203B-0CF0-2AB0-5F54-07C8E3003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756535"/>
            <a:ext cx="2011680" cy="2828676"/>
          </a:xfrm>
        </p:spPr>
        <p:txBody>
          <a:bodyPr/>
          <a:lstStyle/>
          <a:p>
            <a:r>
              <a:rPr lang="en-US" b="1" i="0" dirty="0">
                <a:solidFill>
                  <a:srgbClr val="DF8C8C"/>
                </a:solidFill>
                <a:effectLst/>
                <a:latin typeface="Google Sans"/>
              </a:rPr>
              <a:t>Run antivirus scans</a:t>
            </a:r>
            <a:endParaRPr lang="en-US" b="1" dirty="0">
              <a:solidFill>
                <a:srgbClr val="DF8C8C"/>
              </a:solidFill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10CB940-D45B-59F1-06E5-9CC94100EF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4156758"/>
            <a:ext cx="1920240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F5CDCE"/>
                </a:solidFill>
              </a:rPr>
              <a:t>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5BC0115-F702-2E0A-61A4-4A6CE33FD7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758440"/>
            <a:ext cx="2011680" cy="2826771"/>
          </a:xfrm>
        </p:spPr>
        <p:txBody>
          <a:bodyPr/>
          <a:lstStyle/>
          <a:p>
            <a:r>
              <a:rPr lang="en-US" b="1" i="0" dirty="0">
                <a:solidFill>
                  <a:srgbClr val="202C8F"/>
                </a:solidFill>
                <a:effectLst/>
                <a:latin typeface="Google Sans"/>
              </a:rPr>
              <a:t>Keep your operating system up to date</a:t>
            </a:r>
            <a:endParaRPr lang="en-US" b="1" dirty="0">
              <a:solidFill>
                <a:srgbClr val="202C8F"/>
              </a:solidFill>
            </a:endParaRPr>
          </a:p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0DA38E3-68A2-4FF9-022B-BA0DF832B1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4156758"/>
            <a:ext cx="1920240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E6F0FE"/>
                </a:solidFill>
              </a:rPr>
              <a:t>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D48D07F-2D5B-F0D5-4005-197607C4F1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758440"/>
            <a:ext cx="2011680" cy="2826771"/>
          </a:xfrm>
        </p:spPr>
        <p:txBody>
          <a:bodyPr/>
          <a:lstStyle/>
          <a:p>
            <a:r>
              <a:rPr lang="en-US" b="0" i="0" dirty="0">
                <a:solidFill>
                  <a:srgbClr val="DF8C8C"/>
                </a:solidFill>
                <a:effectLst/>
                <a:latin typeface="Google Sans"/>
              </a:rPr>
              <a:t>Don't use unsecured Wi-Fi</a:t>
            </a:r>
            <a:endParaRPr lang="en-US" dirty="0">
              <a:solidFill>
                <a:srgbClr val="DF8C8C"/>
              </a:solidFill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72BD1AE-7290-BA6E-18FB-8181C0D13E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4156758"/>
            <a:ext cx="1920240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F5CDCE"/>
                </a:solidFill>
              </a:rPr>
              <a:t>.</a:t>
            </a:r>
          </a:p>
        </p:txBody>
      </p:sp>
      <p:pic>
        <p:nvPicPr>
          <p:cNvPr id="30" name="Graphic 29" descr="Lock with solid fill">
            <a:extLst>
              <a:ext uri="{FF2B5EF4-FFF2-40B4-BE49-F238E27FC236}">
                <a16:creationId xmlns:a16="http://schemas.microsoft.com/office/drawing/2014/main" id="{C4B17428-397E-46E7-BD0A-4B3A71782B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5883" y="2390556"/>
            <a:ext cx="570590" cy="570590"/>
          </a:xfrm>
          <a:prstGeom prst="rect">
            <a:avLst/>
          </a:prstGeom>
        </p:spPr>
      </p:pic>
      <p:pic>
        <p:nvPicPr>
          <p:cNvPr id="38" name="Graphic 37" descr="Lock with solid fill">
            <a:extLst>
              <a:ext uri="{FF2B5EF4-FFF2-40B4-BE49-F238E27FC236}">
                <a16:creationId xmlns:a16="http://schemas.microsoft.com/office/drawing/2014/main" id="{B24B9425-524D-4674-A7CD-C741BE68B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0063" y="2390556"/>
            <a:ext cx="570590" cy="570590"/>
          </a:xfrm>
          <a:prstGeom prst="rect">
            <a:avLst/>
          </a:prstGeom>
        </p:spPr>
      </p:pic>
      <p:pic>
        <p:nvPicPr>
          <p:cNvPr id="39" name="Graphic 38" descr="Lock with solid fill">
            <a:extLst>
              <a:ext uri="{FF2B5EF4-FFF2-40B4-BE49-F238E27FC236}">
                <a16:creationId xmlns:a16="http://schemas.microsoft.com/office/drawing/2014/main" id="{60736D8C-F84A-4C1F-8E51-248D8EA7F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68174" y="2415947"/>
            <a:ext cx="570590" cy="570590"/>
          </a:xfrm>
          <a:prstGeom prst="rect">
            <a:avLst/>
          </a:prstGeom>
        </p:spPr>
      </p:pic>
      <p:pic>
        <p:nvPicPr>
          <p:cNvPr id="32" name="Graphic 31" descr="List with solid fill">
            <a:extLst>
              <a:ext uri="{FF2B5EF4-FFF2-40B4-BE49-F238E27FC236}">
                <a16:creationId xmlns:a16="http://schemas.microsoft.com/office/drawing/2014/main" id="{0F28053B-379D-4C9A-956E-518B4E2B9D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1819" y="2415947"/>
            <a:ext cx="570590" cy="570590"/>
          </a:xfrm>
          <a:prstGeom prst="rect">
            <a:avLst/>
          </a:prstGeom>
        </p:spPr>
      </p:pic>
      <p:pic>
        <p:nvPicPr>
          <p:cNvPr id="42" name="Graphic 41" descr="List with solid fill">
            <a:extLst>
              <a:ext uri="{FF2B5EF4-FFF2-40B4-BE49-F238E27FC236}">
                <a16:creationId xmlns:a16="http://schemas.microsoft.com/office/drawing/2014/main" id="{811EB3E5-6C91-48B2-9BA5-A948F2E8C9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39568" y="2447137"/>
            <a:ext cx="570590" cy="57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94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327989"/>
            <a:ext cx="4550664" cy="2453773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550664" cy="2314448"/>
          </a:xfrm>
        </p:spPr>
        <p:txBody>
          <a:bodyPr>
            <a:normAutofit/>
          </a:bodyPr>
          <a:lstStyle/>
          <a:p>
            <a:r>
              <a:rPr lang="en-US" dirty="0"/>
              <a:t>Bandar Al-Omari</a:t>
            </a:r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color block_Win32_LW_V5" id="{4FE3E7F2-DE97-43FB-9854-C2719499B15F}" vid="{37DF82F1-E382-44D9-A149-92ACBBF70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117FA41-AE03-4A0A-A9B0-817CABD09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D6F65D-59DB-459C-812A-E954DE5F05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D542F6-3184-4387-BE39-8DA735EB550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{99FE2052-7CD6-4358-9506-3E597C510843}tf78438558_win32</Template>
  <TotalTime>21</TotalTime>
  <Words>146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Google Sans</vt:lpstr>
      <vt:lpstr>Sabon Next LT</vt:lpstr>
      <vt:lpstr>Custom</vt:lpstr>
      <vt:lpstr>How to safely use  computer!</vt:lpstr>
      <vt:lpstr>introduction</vt:lpstr>
      <vt:lpstr>safety</vt:lpstr>
      <vt:lpstr>There are multiple viruses</vt:lpstr>
      <vt:lpstr>Ways to avoid this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safely use  computer!</dc:title>
  <dc:subject/>
  <dc:creator>OMAR</dc:creator>
  <cp:lastModifiedBy>OMAR</cp:lastModifiedBy>
  <cp:revision>4</cp:revision>
  <dcterms:created xsi:type="dcterms:W3CDTF">2023-09-20T18:29:14Z</dcterms:created>
  <dcterms:modified xsi:type="dcterms:W3CDTF">2023-09-20T18:51:03Z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