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6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17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1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208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96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40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1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7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57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5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8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0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1">
                <a:lumMod val="75000"/>
              </a:schemeClr>
            </a:gs>
            <a:gs pos="47000">
              <a:schemeClr val="accent1">
                <a:lumMod val="5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6025F-6506-4460-A369-FC0F4AAAB1F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35E2F46-FF1E-414B-950A-40A5F7B5C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6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Computer Problems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Done By: Zeid Nino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2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can you do if your computer wont turn on?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7689"/>
            <a:ext cx="8596668" cy="4379911"/>
          </a:xfrm>
        </p:spPr>
        <p:txBody>
          <a:bodyPr>
            <a:normAutofit/>
          </a:bodyPr>
          <a:lstStyle/>
          <a:p>
            <a:pPr>
              <a:buFont typeface="Trebuchet MS" panose="020B0603020202020204" pitchFamily="34" charset="0"/>
              <a:buChar char="―"/>
            </a:pP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Firstly, if your computer doesn’t work you can try to charge it because it maybe isn't charged.</a:t>
            </a:r>
          </a:p>
          <a:p>
            <a:pPr>
              <a:buFont typeface="Trebuchet MS" panose="020B0603020202020204" pitchFamily="34" charset="0"/>
              <a:buChar char="―"/>
            </a:pP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You should check all the cables that are critical to help your computer turn on.</a:t>
            </a:r>
          </a:p>
          <a:p>
            <a:pPr>
              <a:buFont typeface="Trebuchet MS" panose="020B0603020202020204" pitchFamily="34" charset="0"/>
              <a:buChar char="―"/>
            </a:pP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If these things don’t work you can try plugging in another power cable or another power source.</a:t>
            </a:r>
          </a:p>
          <a:p>
            <a:pPr>
              <a:buFont typeface="Trebuchet MS" panose="020B0603020202020204" pitchFamily="34" charset="0"/>
              <a:buChar char="―"/>
            </a:pP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You also have to check overheating as it can cause </a:t>
            </a: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a computer to shut down or not turn on. Make sure the computer's cooling fans are working properly and that </a:t>
            </a: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there </a:t>
            </a: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is no excessive dust blocking airflow</a:t>
            </a: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25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Strange noises from the computer: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434" y="1779589"/>
            <a:ext cx="8596668" cy="4392611"/>
          </a:xfrm>
        </p:spPr>
        <p:txBody>
          <a:bodyPr>
            <a:normAutofit/>
          </a:bodyPr>
          <a:lstStyle/>
          <a:p>
            <a:pPr>
              <a:buFont typeface="Trebuchet MS" panose="020B0603020202020204" pitchFamily="34" charset="0"/>
              <a:buChar char="―"/>
            </a:pP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If you hear electrical sparks, popping sounds, or burning smells, immediately turn off and unplug the computer. These noises can indicate a serious electrical problem, and you should seek professional help to avoid the risk of fire or further </a:t>
            </a: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damage.</a:t>
            </a:r>
          </a:p>
          <a:p>
            <a:pPr>
              <a:buFont typeface="Trebuchet MS" panose="020B0603020202020204" pitchFamily="34" charset="0"/>
              <a:buChar char="―"/>
            </a:pP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Most computers have cooling fans to prevent overheating. </a:t>
            </a: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If a fan is making noise, it could be due to dust buildup or a </a:t>
            </a:r>
            <a:r>
              <a:rPr lang="en-US" sz="2400" dirty="0" smtClean="0">
                <a:solidFill>
                  <a:schemeClr val="tx1"/>
                </a:solidFill>
                <a:latin typeface="Ink Free" panose="03080402000500000000" pitchFamily="66" charset="0"/>
              </a:rPr>
              <a:t>malfunction.</a:t>
            </a:r>
          </a:p>
          <a:p>
            <a:pPr>
              <a:buFont typeface="Trebuchet MS" panose="020B0603020202020204" pitchFamily="34" charset="0"/>
              <a:buChar char="―"/>
            </a:pPr>
            <a:r>
              <a:rPr lang="en-US" sz="2400" dirty="0">
                <a:solidFill>
                  <a:schemeClr val="tx1"/>
                </a:solidFill>
                <a:latin typeface="Ink Free" panose="03080402000500000000" pitchFamily="66" charset="0"/>
              </a:rPr>
              <a:t>Sometimes, odd noises may be temporary and caused by a specific application or process. Restart your computer to see if the noise persists.</a:t>
            </a:r>
          </a:p>
        </p:txBody>
      </p:sp>
    </p:spTree>
    <p:extLst>
      <p:ext uri="{BB962C8B-B14F-4D97-AF65-F5344CB8AC3E}">
        <p14:creationId xmlns:p14="http://schemas.microsoft.com/office/powerpoint/2010/main" val="253264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215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Ink Free</vt:lpstr>
      <vt:lpstr>Trebuchet MS</vt:lpstr>
      <vt:lpstr>Wingdings 3</vt:lpstr>
      <vt:lpstr>Facet</vt:lpstr>
      <vt:lpstr>Computer Problems</vt:lpstr>
      <vt:lpstr>What can you do if your computer wont turn on?</vt:lpstr>
      <vt:lpstr>Strange noises from the computer: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Zeid</dc:creator>
  <cp:lastModifiedBy>Zeid</cp:lastModifiedBy>
  <cp:revision>6</cp:revision>
  <dcterms:created xsi:type="dcterms:W3CDTF">2023-09-20T17:57:16Z</dcterms:created>
  <dcterms:modified xsi:type="dcterms:W3CDTF">2023-09-20T18:26:05Z</dcterms:modified>
</cp:coreProperties>
</file>