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3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4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0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1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0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7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2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9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315A0-4602-4AEC-9CFE-8964EAE37AB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D21CF-AE07-42E3-9DEE-1556453C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Cyber Crime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sanad</a:t>
            </a:r>
            <a:r>
              <a:rPr lang="en-US" dirty="0" smtClean="0"/>
              <a:t> </a:t>
            </a:r>
            <a:r>
              <a:rPr lang="en-US" dirty="0" err="1" smtClean="0"/>
              <a:t>samawi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71262" cy="2479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46563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cyber crime?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Cybercrime is any criminal activity that involves computer networked device or a network</a:t>
            </a:r>
          </a:p>
          <a:p>
            <a:r>
              <a:rPr lang="en-US" dirty="0" smtClean="0"/>
              <a:t>The types are:</a:t>
            </a:r>
          </a:p>
          <a:p>
            <a:r>
              <a:rPr lang="en-US" dirty="0" smtClean="0"/>
              <a:t>Spyware</a:t>
            </a:r>
          </a:p>
          <a:p>
            <a:r>
              <a:rPr lang="en-US" dirty="0" smtClean="0"/>
              <a:t>Identity theft</a:t>
            </a:r>
          </a:p>
          <a:p>
            <a:r>
              <a:rPr lang="en-US" dirty="0" smtClean="0"/>
              <a:t>Security hacker</a:t>
            </a:r>
          </a:p>
          <a:p>
            <a:r>
              <a:rPr lang="en-US" dirty="0" smtClean="0"/>
              <a:t>Cyber stalking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667001"/>
            <a:ext cx="5486400" cy="419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683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Cyber Crime</vt:lpstr>
      <vt:lpstr>What is cyber crime?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Crime</dc:title>
  <dc:creator>Nadia Bsnna</dc:creator>
  <cp:lastModifiedBy>Nadia Bsnna</cp:lastModifiedBy>
  <cp:revision>2</cp:revision>
  <dcterms:created xsi:type="dcterms:W3CDTF">2023-09-20T18:56:26Z</dcterms:created>
  <dcterms:modified xsi:type="dcterms:W3CDTF">2023-09-20T19:18:37Z</dcterms:modified>
</cp:coreProperties>
</file>