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58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16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3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3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3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0464-E6B8-444B-A20B-299031713B9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A33B35-E005-4AB4-A15C-DF71B031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6877" y="3417399"/>
            <a:ext cx="9144000" cy="1655762"/>
          </a:xfrm>
        </p:spPr>
        <p:txBody>
          <a:bodyPr/>
          <a:lstStyle/>
          <a:p>
            <a:r>
              <a:rPr lang="en-US" dirty="0" smtClean="0"/>
              <a:t>Done by: </a:t>
            </a:r>
            <a:r>
              <a:rPr lang="en-US" dirty="0" err="1" smtClean="0"/>
              <a:t>Faris</a:t>
            </a:r>
            <a:r>
              <a:rPr lang="en-US" dirty="0" smtClean="0"/>
              <a:t> </a:t>
            </a:r>
            <a:r>
              <a:rPr lang="en-US" dirty="0" err="1" smtClean="0"/>
              <a:t>Dabit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0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smtClean="0"/>
              <a:t>Why does my computer freezes? You may ask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85415"/>
            <a:ext cx="9144000" cy="1655762"/>
          </a:xfrm>
        </p:spPr>
        <p:txBody>
          <a:bodyPr/>
          <a:lstStyle/>
          <a:p>
            <a:r>
              <a:rPr lang="en-US" dirty="0" smtClean="0"/>
              <a:t>Your computer freezes because a defective hard drive, stick of RAM which means random-access memories , video card or even another piece of hardware. All of these can cause a computer to freeze.</a:t>
            </a:r>
            <a:endParaRPr lang="en-US" dirty="0"/>
          </a:p>
        </p:txBody>
      </p:sp>
      <p:pic>
        <p:nvPicPr>
          <p:cNvPr id="1026" name="Picture 2" descr="Why a WiFi Failure Makes you Angry And What it Says About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77" y="3591658"/>
            <a:ext cx="6013938" cy="33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2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296" y="67287"/>
            <a:ext cx="9144000" cy="2387600"/>
          </a:xfrm>
        </p:spPr>
        <p:txBody>
          <a:bodyPr/>
          <a:lstStyle/>
          <a:p>
            <a:r>
              <a:rPr lang="en-US" dirty="0" smtClean="0"/>
              <a:t>What to do when my computer freezes?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984" y="2454887"/>
            <a:ext cx="10260623" cy="2558562"/>
          </a:xfrm>
        </p:spPr>
        <p:txBody>
          <a:bodyPr>
            <a:normAutofit/>
          </a:bodyPr>
          <a:lstStyle/>
          <a:p>
            <a:r>
              <a:rPr lang="en-US" dirty="0" smtClean="0"/>
              <a:t>First step: restart the frozen computer</a:t>
            </a:r>
            <a:endParaRPr lang="en-US" dirty="0"/>
          </a:p>
          <a:p>
            <a:r>
              <a:rPr lang="en-US" dirty="0" smtClean="0"/>
              <a:t>Second step: check for updates </a:t>
            </a:r>
          </a:p>
          <a:p>
            <a:r>
              <a:rPr lang="en-US" dirty="0" smtClean="0"/>
              <a:t>Third step: check for malware and viruses </a:t>
            </a:r>
          </a:p>
          <a:p>
            <a:r>
              <a:rPr lang="en-US" dirty="0" smtClean="0"/>
              <a:t>Fourth step: uninstall unused programs</a:t>
            </a:r>
          </a:p>
          <a:p>
            <a:r>
              <a:rPr lang="en-US" dirty="0" smtClean="0"/>
              <a:t>Fifth step: clear cache and temporary files</a:t>
            </a:r>
          </a:p>
          <a:p>
            <a:r>
              <a:rPr lang="en-US" dirty="0" smtClean="0"/>
              <a:t>Sixth step: check hardware</a:t>
            </a:r>
            <a:endParaRPr lang="en-US" dirty="0"/>
          </a:p>
        </p:txBody>
      </p:sp>
      <p:pic>
        <p:nvPicPr>
          <p:cNvPr id="2050" name="Picture 2" descr="170 Emojis ideas | emoticon, smiley, smiley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38453"/>
            <a:ext cx="2162908" cy="20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0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my computer catch a virus or a malware?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0391"/>
            <a:ext cx="9144000" cy="1655762"/>
          </a:xfrm>
        </p:spPr>
        <p:txBody>
          <a:bodyPr/>
          <a:lstStyle/>
          <a:p>
            <a:r>
              <a:rPr lang="en-US" dirty="0" smtClean="0"/>
              <a:t>Some people open download attachments or files that are unknown or sometimes visiting any scammy website or an illegal website. That’s how your computer can get infected by a malware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91" y="3828683"/>
            <a:ext cx="5964117" cy="27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8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do when my computer is infected by a virus or a malware?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116" y="2472470"/>
            <a:ext cx="9815146" cy="29014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one: run a full-system scan</a:t>
            </a:r>
          </a:p>
          <a:p>
            <a:r>
              <a:rPr lang="en-US" dirty="0" smtClean="0"/>
              <a:t>Step two: restore to an earlier backup </a:t>
            </a:r>
            <a:endParaRPr lang="en-US" dirty="0"/>
          </a:p>
          <a:p>
            <a:r>
              <a:rPr lang="en-US" dirty="0" smtClean="0"/>
              <a:t>Step three: delete temporary files </a:t>
            </a:r>
          </a:p>
          <a:p>
            <a:r>
              <a:rPr lang="en-US" dirty="0" smtClean="0"/>
              <a:t>Step four: go safe mode </a:t>
            </a:r>
          </a:p>
          <a:p>
            <a:r>
              <a:rPr lang="en-US" dirty="0" smtClean="0"/>
              <a:t>Step five : reinstall your operating system </a:t>
            </a:r>
          </a:p>
          <a:p>
            <a:r>
              <a:rPr lang="en-US" dirty="0" smtClean="0"/>
              <a:t>Step six: use antivirus software </a:t>
            </a:r>
          </a:p>
          <a:p>
            <a:r>
              <a:rPr lang="en-US" dirty="0" smtClean="0"/>
              <a:t>Step seven: follow the core 4 </a:t>
            </a:r>
          </a:p>
          <a:p>
            <a:r>
              <a:rPr lang="en-US" dirty="0" smtClean="0"/>
              <a:t>Step eight: be careful on public </a:t>
            </a:r>
            <a:r>
              <a:rPr lang="en-US" dirty="0" err="1" smtClean="0"/>
              <a:t>wi-fi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50" y="4461830"/>
            <a:ext cx="216426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387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212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Computer problems</vt:lpstr>
      <vt:lpstr>Why does my computer freezes? You may ask </vt:lpstr>
      <vt:lpstr>What to do when my computer freezes?</vt:lpstr>
      <vt:lpstr>How did my computer catch a virus or a malware?</vt:lpstr>
      <vt:lpstr>What to do when my computer is infected by a virus or a malware?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problems</dc:title>
  <dc:creator>USER</dc:creator>
  <cp:lastModifiedBy>USER</cp:lastModifiedBy>
  <cp:revision>2</cp:revision>
  <dcterms:created xsi:type="dcterms:W3CDTF">2023-09-20T17:52:42Z</dcterms:created>
  <dcterms:modified xsi:type="dcterms:W3CDTF">2023-09-20T18:01:13Z</dcterms:modified>
</cp:coreProperties>
</file>