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60"/>
  </p:normalViewPr>
  <p:slideViewPr>
    <p:cSldViewPr snapToGrid="0">
      <p:cViewPr varScale="1">
        <p:scale>
          <a:sx n="123" d="100"/>
          <a:sy n="123" d="100"/>
        </p:scale>
        <p:origin x="2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CF3EA01-12FD-CC4B-B637-C357B74292A6}" type="datetimeFigureOut">
              <a:rPr lang="en-JO" smtClean="0"/>
              <a:t>20/09/2023</a:t>
            </a:fld>
            <a:endParaRPr lang="en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0EADD3D-E6C4-DD4A-8929-DEDB20E27B67}" type="slidenum">
              <a:rPr lang="en-JO" smtClean="0"/>
              <a:t>‹#›</a:t>
            </a:fld>
            <a:endParaRPr lang="en-JO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241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EA01-12FD-CC4B-B637-C357B74292A6}" type="datetimeFigureOut">
              <a:rPr lang="en-JO" smtClean="0"/>
              <a:t>20/09/2023</a:t>
            </a:fld>
            <a:endParaRPr lang="en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DD3D-E6C4-DD4A-8929-DEDB20E27B67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06602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EA01-12FD-CC4B-B637-C357B74292A6}" type="datetimeFigureOut">
              <a:rPr lang="en-JO" smtClean="0"/>
              <a:t>20/09/2023</a:t>
            </a:fld>
            <a:endParaRPr lang="en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DD3D-E6C4-DD4A-8929-DEDB20E27B67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33688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EA01-12FD-CC4B-B637-C357B74292A6}" type="datetimeFigureOut">
              <a:rPr lang="en-JO" smtClean="0"/>
              <a:t>20/09/2023</a:t>
            </a:fld>
            <a:endParaRPr lang="en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DD3D-E6C4-DD4A-8929-DEDB20E27B67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72154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CF3EA01-12FD-CC4B-B637-C357B74292A6}" type="datetimeFigureOut">
              <a:rPr lang="en-JO" smtClean="0"/>
              <a:t>20/09/2023</a:t>
            </a:fld>
            <a:endParaRPr lang="en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0EADD3D-E6C4-DD4A-8929-DEDB20E27B67}" type="slidenum">
              <a:rPr lang="en-JO" smtClean="0"/>
              <a:t>‹#›</a:t>
            </a:fld>
            <a:endParaRPr lang="en-JO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05296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EA01-12FD-CC4B-B637-C357B74292A6}" type="datetimeFigureOut">
              <a:rPr lang="en-JO" smtClean="0"/>
              <a:t>20/09/2023</a:t>
            </a:fld>
            <a:endParaRPr lang="en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DD3D-E6C4-DD4A-8929-DEDB20E27B67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914974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EA01-12FD-CC4B-B637-C357B74292A6}" type="datetimeFigureOut">
              <a:rPr lang="en-JO" smtClean="0"/>
              <a:t>20/09/2023</a:t>
            </a:fld>
            <a:endParaRPr lang="en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DD3D-E6C4-DD4A-8929-DEDB20E27B67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637836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EA01-12FD-CC4B-B637-C357B74292A6}" type="datetimeFigureOut">
              <a:rPr lang="en-JO" smtClean="0"/>
              <a:t>20/09/2023</a:t>
            </a:fld>
            <a:endParaRPr lang="en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DD3D-E6C4-DD4A-8929-DEDB20E27B67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71103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EA01-12FD-CC4B-B637-C357B74292A6}" type="datetimeFigureOut">
              <a:rPr lang="en-JO" smtClean="0"/>
              <a:t>20/09/2023</a:t>
            </a:fld>
            <a:endParaRPr lang="en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DD3D-E6C4-DD4A-8929-DEDB20E27B67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9190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CF3EA01-12FD-CC4B-B637-C357B74292A6}" type="datetimeFigureOut">
              <a:rPr lang="en-JO" smtClean="0"/>
              <a:t>20/09/2023</a:t>
            </a:fld>
            <a:endParaRPr lang="en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0EADD3D-E6C4-DD4A-8929-DEDB20E27B67}" type="slidenum">
              <a:rPr lang="en-JO" smtClean="0"/>
              <a:t>‹#›</a:t>
            </a:fld>
            <a:endParaRPr lang="en-JO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1348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CF3EA01-12FD-CC4B-B637-C357B74292A6}" type="datetimeFigureOut">
              <a:rPr lang="en-JO" smtClean="0"/>
              <a:t>20/09/2023</a:t>
            </a:fld>
            <a:endParaRPr lang="en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0EADD3D-E6C4-DD4A-8929-DEDB20E27B67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12096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CF3EA01-12FD-CC4B-B637-C357B74292A6}" type="datetimeFigureOut">
              <a:rPr lang="en-JO" smtClean="0"/>
              <a:t>20/09/2023</a:t>
            </a:fld>
            <a:endParaRPr lang="en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EADD3D-E6C4-DD4A-8929-DEDB20E27B67}" type="slidenum">
              <a:rPr lang="en-JO" smtClean="0"/>
              <a:t>‹#›</a:t>
            </a:fld>
            <a:endParaRPr lang="en-JO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185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aw.in/index.php/2021/06/01/cyberbullying-deleterious-effect-advancement-technology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blogroastin48fps.wordpress.com/2020/07/31/how-apps-steal-your-data/" TargetMode="Externa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jmyersdigital.weebly.com/digital-rights-and-responsibilities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deviantart.com/burn4k/art/Stranger-Danger-70169798" TargetMode="Externa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43000">
              <a:schemeClr val="accent1">
                <a:lumMod val="0"/>
                <a:lumOff val="100000"/>
              </a:schemeClr>
            </a:gs>
            <a:gs pos="76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E8A24-6998-8C1E-1459-F6101228C7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</a:t>
            </a:r>
            <a:r>
              <a:rPr lang="en-JO" dirty="0"/>
              <a:t>nline Danger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FB11E2-0109-7911-6779-434EDD0C53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</a:t>
            </a:r>
            <a:r>
              <a:rPr lang="en-JO" dirty="0"/>
              <a:t>y:Dina haddad</a:t>
            </a:r>
          </a:p>
        </p:txBody>
      </p:sp>
    </p:spTree>
    <p:extLst>
      <p:ext uri="{BB962C8B-B14F-4D97-AF65-F5344CB8AC3E}">
        <p14:creationId xmlns:p14="http://schemas.microsoft.com/office/powerpoint/2010/main" val="295918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6A29C-FE9D-A451-2B76-562B9ACC6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en-JO" dirty="0"/>
              <a:t>hat can go wrong online?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927CA-9BF8-DA4C-6F48-589505369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O" dirty="0"/>
              <a:t>Cyberbulling </a:t>
            </a:r>
          </a:p>
          <a:p>
            <a:r>
              <a:rPr lang="en-JO" dirty="0"/>
              <a:t>Invasion of privacy </a:t>
            </a:r>
          </a:p>
          <a:p>
            <a:r>
              <a:rPr lang="en-GB" dirty="0"/>
              <a:t>I</a:t>
            </a:r>
            <a:r>
              <a:rPr lang="en-JO" dirty="0"/>
              <a:t>dentity theft </a:t>
            </a:r>
          </a:p>
          <a:p>
            <a:r>
              <a:rPr lang="en-JO" dirty="0"/>
              <a:t>Falling for Scams</a:t>
            </a:r>
          </a:p>
          <a:p>
            <a:r>
              <a:rPr lang="en-JO" dirty="0"/>
              <a:t>Hacking </a:t>
            </a:r>
          </a:p>
          <a:p>
            <a:endParaRPr lang="en-JO" dirty="0"/>
          </a:p>
          <a:p>
            <a:endParaRPr lang="en-JO" dirty="0"/>
          </a:p>
          <a:p>
            <a:endParaRPr lang="en-JO" dirty="0"/>
          </a:p>
          <a:p>
            <a:endParaRPr lang="en-JO" dirty="0"/>
          </a:p>
          <a:p>
            <a:endParaRPr lang="en-JO" dirty="0"/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202272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44A0B-EBB0-917D-214F-B061FE2AE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JO" dirty="0"/>
              <a:t>xamples: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AD408-B7CB-96F1-6451-AD172BBA25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JO" dirty="0"/>
              <a:t>Cyberbullying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E665840-9FB6-E235-8C3B-91B3AEAEBE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59746" y="2909888"/>
            <a:ext cx="3995707" cy="299561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1932F7-D686-BBB6-4480-A6E67CA54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F</a:t>
            </a:r>
            <a:r>
              <a:rPr lang="en-JO" dirty="0"/>
              <a:t>alling for scams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F5330ED-6992-2E3E-2963-0B076BB97E5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04543" y="2909888"/>
            <a:ext cx="4659840" cy="2995612"/>
          </a:xfrm>
        </p:spPr>
      </p:pic>
    </p:spTree>
    <p:extLst>
      <p:ext uri="{BB962C8B-B14F-4D97-AF65-F5344CB8AC3E}">
        <p14:creationId xmlns:p14="http://schemas.microsoft.com/office/powerpoint/2010/main" val="1811810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C05B3-90EB-4091-EC58-BAAA63769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</a:t>
            </a:r>
            <a:r>
              <a:rPr lang="en-JO" dirty="0"/>
              <a:t>ow to avoid the online danger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3FF17-2B06-9092-C5A3-AA2F16796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Get the latest anti-virus</a:t>
            </a:r>
          </a:p>
          <a:p>
            <a:r>
              <a:rPr lang="en-GB" dirty="0"/>
              <a:t>Remember not to share your password.</a:t>
            </a:r>
          </a:p>
          <a:p>
            <a:r>
              <a:rPr lang="en-GB" dirty="0"/>
              <a:t>Choose strong password.</a:t>
            </a:r>
          </a:p>
          <a:p>
            <a:r>
              <a:rPr lang="en-GB" dirty="0"/>
              <a:t>Be careful of suspicious links.</a:t>
            </a:r>
          </a:p>
          <a:p>
            <a:r>
              <a:rPr lang="en-GB" dirty="0"/>
              <a:t>D</a:t>
            </a:r>
            <a:r>
              <a:rPr lang="en-JO" dirty="0"/>
              <a:t>on’t post a full name, address, phone number, school name and other personal information.</a:t>
            </a:r>
          </a:p>
          <a:p>
            <a:r>
              <a:rPr lang="en-GB" dirty="0"/>
              <a:t>Be careful about what images and messages you post, even among trusted friends.</a:t>
            </a:r>
          </a:p>
          <a:p>
            <a:r>
              <a:rPr lang="en-GB" dirty="0"/>
              <a:t>Talk to a trusted person if you come across anything that you find offensive or inappropriate.</a:t>
            </a:r>
          </a:p>
          <a:p>
            <a:r>
              <a:rPr lang="en-GB" dirty="0"/>
              <a:t>Be careful who you meet online.</a:t>
            </a:r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409579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B9E47-0439-D563-E960-4175E1BB5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JO" dirty="0"/>
              <a:t>ips to stay safe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4CB33F-5B3B-B1E9-CA04-2E755EE755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47850" y="2286000"/>
            <a:ext cx="3619500" cy="3619500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83CBD57-0939-5BE1-4A9B-DFCCD17E97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48450" y="2495550"/>
            <a:ext cx="4800600" cy="32004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EB1CA2-8F0B-60A6-6440-9A555EF185A5}"/>
              </a:ext>
            </a:extLst>
          </p:cNvPr>
          <p:cNvSpPr txBox="1"/>
          <p:nvPr/>
        </p:nvSpPr>
        <p:spPr>
          <a:xfrm>
            <a:off x="6648450" y="5695950"/>
            <a:ext cx="4800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JO" sz="900" dirty="0"/>
          </a:p>
        </p:txBody>
      </p:sp>
    </p:spTree>
    <p:extLst>
      <p:ext uri="{BB962C8B-B14F-4D97-AF65-F5344CB8AC3E}">
        <p14:creationId xmlns:p14="http://schemas.microsoft.com/office/powerpoint/2010/main" val="1361740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{25BA33EE-33B8-6644-A420-1CB3805551D3}tf10001071_mac</Template>
  <TotalTime>45</TotalTime>
  <Words>125</Words>
  <Application>Microsoft Macintosh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Gill Sans MT</vt:lpstr>
      <vt:lpstr>Impact</vt:lpstr>
      <vt:lpstr>Badge</vt:lpstr>
      <vt:lpstr>Online Danger</vt:lpstr>
      <vt:lpstr>What can go wrong online?</vt:lpstr>
      <vt:lpstr>Examples:</vt:lpstr>
      <vt:lpstr>How to avoid the online danger</vt:lpstr>
      <vt:lpstr>Tips to stay safe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Danger</dc:title>
  <dc:creator>Microsoft Office User</dc:creator>
  <cp:lastModifiedBy>Microsoft Office User</cp:lastModifiedBy>
  <cp:revision>1</cp:revision>
  <dcterms:created xsi:type="dcterms:W3CDTF">2023-09-20T17:11:12Z</dcterms:created>
  <dcterms:modified xsi:type="dcterms:W3CDTF">2023-09-20T17:56:49Z</dcterms:modified>
</cp:coreProperties>
</file>