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7" r:id="rId5"/>
    <p:sldId id="259" r:id="rId6"/>
    <p:sldId id="260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274-70DC-48D3-8FE3-18CD3D51E8A2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CC2-1B59-4232-ADC4-6C9680138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38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274-70DC-48D3-8FE3-18CD3D51E8A2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CC2-1B59-4232-ADC4-6C9680138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6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274-70DC-48D3-8FE3-18CD3D51E8A2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CC2-1B59-4232-ADC4-6C9680138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16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274-70DC-48D3-8FE3-18CD3D51E8A2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CC2-1B59-4232-ADC4-6C9680138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1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274-70DC-48D3-8FE3-18CD3D51E8A2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CC2-1B59-4232-ADC4-6C9680138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19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274-70DC-48D3-8FE3-18CD3D51E8A2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CC2-1B59-4232-ADC4-6C9680138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81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274-70DC-48D3-8FE3-18CD3D51E8A2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CC2-1B59-4232-ADC4-6C9680138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7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274-70DC-48D3-8FE3-18CD3D51E8A2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CC2-1B59-4232-ADC4-6C9680138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49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274-70DC-48D3-8FE3-18CD3D51E8A2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CC2-1B59-4232-ADC4-6C9680138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41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274-70DC-48D3-8FE3-18CD3D51E8A2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CC2-1B59-4232-ADC4-6C9680138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1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F274-70DC-48D3-8FE3-18CD3D51E8A2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CC2-1B59-4232-ADC4-6C9680138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66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AF274-70DC-48D3-8FE3-18CD3D51E8A2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9CC2-1B59-4232-ADC4-6C9680138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28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Stay safe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Done </a:t>
            </a:r>
            <a:r>
              <a:rPr lang="en-US" dirty="0" err="1" smtClean="0"/>
              <a:t>by:Yasmeen</a:t>
            </a:r>
            <a:r>
              <a:rPr lang="en-US" dirty="0" smtClean="0"/>
              <a:t> </a:t>
            </a:r>
            <a:r>
              <a:rPr lang="en-US" dirty="0" err="1" smtClean="0"/>
              <a:t>alississ</a:t>
            </a:r>
            <a:endParaRPr lang="en-US" dirty="0"/>
          </a:p>
        </p:txBody>
      </p:sp>
      <p:pic>
        <p:nvPicPr>
          <p:cNvPr id="5" name="Picture 4" descr="VPN &amp; Internet Security on Your &lt;strong&gt;Computer&lt;/strong&gt; for Online Privac… | Flick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57" y="733669"/>
            <a:ext cx="3774412" cy="3018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66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174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 computer problems include: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5946" y="2039815"/>
            <a:ext cx="9832731" cy="4114800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en-US" sz="2300" b="1" dirty="0" smtClean="0"/>
              <a:t>Pc overheating: </a:t>
            </a:r>
            <a:r>
              <a:rPr lang="en-US" sz="2000" dirty="0" smtClean="0"/>
              <a:t>A</a:t>
            </a:r>
            <a:r>
              <a:rPr lang="en-US" dirty="0"/>
              <a:t> </a:t>
            </a:r>
            <a:r>
              <a:rPr lang="en-US" sz="2000" i="1" dirty="0"/>
              <a:t>heating PC slows down the whole system and leads to frequent </a:t>
            </a:r>
            <a:r>
              <a:rPr lang="en-US" sz="2000" i="1" dirty="0" smtClean="0"/>
              <a:t>crashes.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US" sz="2300" b="1" dirty="0"/>
              <a:t> PC keeps disconnecting from </a:t>
            </a:r>
            <a:r>
              <a:rPr lang="en-US" sz="2300" b="1" dirty="0" err="1" smtClean="0"/>
              <a:t>WiFi</a:t>
            </a:r>
            <a:r>
              <a:rPr lang="en-US" sz="2300" b="1" dirty="0" smtClean="0"/>
              <a:t>: </a:t>
            </a:r>
            <a:r>
              <a:rPr lang="en-US" sz="2000" i="1" dirty="0" smtClean="0"/>
              <a:t>If </a:t>
            </a:r>
            <a:r>
              <a:rPr lang="en-US" sz="2000" i="1" dirty="0"/>
              <a:t>your Wi-Fi is working fine but your PC keeps disconnecting from it, then your PC’s network card may not be receiving full power. 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US" sz="2300" b="1" dirty="0" smtClean="0"/>
              <a:t>PC </a:t>
            </a:r>
            <a:r>
              <a:rPr lang="en-US" sz="2300" b="1" dirty="0"/>
              <a:t>Fans not </a:t>
            </a:r>
            <a:r>
              <a:rPr lang="en-US" sz="2300" b="1" dirty="0" smtClean="0"/>
              <a:t>working: </a:t>
            </a:r>
            <a:r>
              <a:rPr lang="en-US" sz="2000" i="1" dirty="0" smtClean="0"/>
              <a:t>If </a:t>
            </a:r>
            <a:r>
              <a:rPr lang="en-US" sz="2000" i="1" dirty="0"/>
              <a:t>you notice one or more fans in your PC aren’t working, then it could be due to the dirt </a:t>
            </a:r>
            <a:r>
              <a:rPr lang="en-US" sz="2000" i="1" dirty="0" smtClean="0"/>
              <a:t>inside.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US" sz="2300" b="1" dirty="0" smtClean="0"/>
              <a:t>PC </a:t>
            </a:r>
            <a:r>
              <a:rPr lang="en-US" sz="2300" b="1" dirty="0"/>
              <a:t>isn’t powering </a:t>
            </a:r>
            <a:r>
              <a:rPr lang="en-US" sz="2300" b="1" dirty="0" smtClean="0"/>
              <a:t>on: </a:t>
            </a:r>
            <a:r>
              <a:rPr lang="en-US" sz="2000" i="1" dirty="0" smtClean="0"/>
              <a:t>If </a:t>
            </a:r>
            <a:r>
              <a:rPr lang="en-US" sz="2000" i="1" dirty="0"/>
              <a:t>your PC is not powering on at all – not even a single light in it, then it must be a problem with the power </a:t>
            </a:r>
            <a:r>
              <a:rPr lang="en-US" sz="2000" i="1" dirty="0" smtClean="0"/>
              <a:t>source.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US" sz="2300" b="1" dirty="0" smtClean="0"/>
              <a:t>Noisy PC: </a:t>
            </a:r>
            <a:r>
              <a:rPr lang="en-US" sz="2000" i="1" dirty="0" smtClean="0"/>
              <a:t>If </a:t>
            </a:r>
            <a:r>
              <a:rPr lang="en-US" sz="2000" i="1" dirty="0"/>
              <a:t>you hear a lot of extra noise while using the PC, then most probably it is a plea to clean it up.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US" sz="2000" i="1" dirty="0"/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US" sz="2000" b="1" i="1" dirty="0"/>
          </a:p>
          <a:p>
            <a:pPr marL="457200" indent="-457200" algn="l">
              <a:buAutoNum type="arabicPeriod"/>
            </a:pP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291873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3469" y="896815"/>
            <a:ext cx="9144000" cy="129430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These are some of the ways you can stay safe when solving computer problems </a:t>
            </a:r>
            <a:endParaRPr lang="en-US" sz="4000" dirty="0"/>
          </a:p>
        </p:txBody>
      </p:sp>
      <p:pic>
        <p:nvPicPr>
          <p:cNvPr id="4" name="Picture 3" descr="E-&lt;strong&gt;Safety&lt;/strong&gt;: A free poster for your classroom / computer room – EDTECH 4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796" y="2525225"/>
            <a:ext cx="6081346" cy="320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62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solving computer overheating problems be careful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Don’t: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Don’t</a:t>
            </a:r>
            <a:r>
              <a:rPr lang="en-US" dirty="0" smtClean="0"/>
              <a:t> Block the vents, avoid putting your PC on your bed, blanket, or any other soft surface.</a:t>
            </a:r>
          </a:p>
          <a:p>
            <a:r>
              <a:rPr lang="en-US" u="sng" dirty="0" smtClean="0"/>
              <a:t>Don’t</a:t>
            </a:r>
            <a:r>
              <a:rPr lang="en-US" dirty="0" smtClean="0"/>
              <a:t> keep your PC dirty.</a:t>
            </a:r>
          </a:p>
          <a:p>
            <a:endParaRPr lang="en-US" dirty="0" smtClean="0"/>
          </a:p>
          <a:p>
            <a:r>
              <a:rPr lang="en-US" u="sng" dirty="0" smtClean="0"/>
              <a:t>Don’t</a:t>
            </a:r>
            <a:r>
              <a:rPr lang="en-US" dirty="0" smtClean="0"/>
              <a:t> overclock your PC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Instead: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Put a small book or item under the laptop to let more air flow under it.</a:t>
            </a:r>
          </a:p>
          <a:p>
            <a:r>
              <a:rPr lang="en-US" dirty="0" smtClean="0"/>
              <a:t>Always keep your PC clean, use cotton buds or blow the main PC components with air.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995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your PC keeps disconnecting from </a:t>
            </a:r>
            <a:r>
              <a:rPr lang="en-US" dirty="0" err="1" smtClean="0"/>
              <a:t>wifi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Don’t: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Don’t</a:t>
            </a:r>
            <a:r>
              <a:rPr lang="en-US" dirty="0" smtClean="0"/>
              <a:t> keep on the built in power saver option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Instead: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Disable this option from settings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137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your PC fans is not working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Don’t: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Don’t</a:t>
            </a:r>
            <a:r>
              <a:rPr lang="en-US" dirty="0" smtClean="0"/>
              <a:t> keep dirt inside the laptop</a:t>
            </a:r>
          </a:p>
          <a:p>
            <a:endParaRPr lang="en-US" dirty="0"/>
          </a:p>
          <a:p>
            <a:pPr marL="0" indent="0">
              <a:buNone/>
            </a:pPr>
            <a:endParaRPr lang="en-US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Instead: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884610"/>
          </a:xfrm>
        </p:spPr>
        <p:txBody>
          <a:bodyPr/>
          <a:lstStyle/>
          <a:p>
            <a:r>
              <a:rPr lang="en-US" dirty="0" smtClean="0"/>
              <a:t>Use a compressed air can or a leaf blower to clean it up</a:t>
            </a:r>
          </a:p>
          <a:p>
            <a:r>
              <a:rPr lang="en-US" dirty="0" smtClean="0"/>
              <a:t>If dirt wasn’t the problem, use the </a:t>
            </a:r>
            <a:r>
              <a:rPr lang="en-US" i="1" dirty="0" err="1" smtClean="0"/>
              <a:t>SpeedFan</a:t>
            </a:r>
            <a:r>
              <a:rPr lang="en-US" dirty="0" smtClean="0"/>
              <a:t> app to see what the problem 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263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your PC isn’t powering 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Don’t: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Don’t</a:t>
            </a:r>
            <a:r>
              <a:rPr lang="en-US" dirty="0" smtClean="0"/>
              <a:t> keep any type of external devices connected to your PC </a:t>
            </a:r>
          </a:p>
          <a:p>
            <a:r>
              <a:rPr lang="en-US" u="sng" dirty="0" smtClean="0"/>
              <a:t>Don’t</a:t>
            </a:r>
            <a:r>
              <a:rPr lang="en-US" dirty="0" smtClean="0"/>
              <a:t> keep the battery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Instead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Disconnect all external devices </a:t>
            </a:r>
          </a:p>
          <a:p>
            <a:endParaRPr lang="en-US" dirty="0"/>
          </a:p>
          <a:p>
            <a:r>
              <a:rPr lang="en-US" dirty="0" smtClean="0"/>
              <a:t>Replace the battery with a new one</a:t>
            </a:r>
          </a:p>
        </p:txBody>
      </p:sp>
    </p:spTree>
    <p:extLst>
      <p:ext uri="{BB962C8B-B14F-4D97-AF65-F5344CB8AC3E}">
        <p14:creationId xmlns:p14="http://schemas.microsoft.com/office/powerpoint/2010/main" val="3672802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have a noisy PC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Don’t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Don’t</a:t>
            </a:r>
            <a:r>
              <a:rPr lang="en-US" dirty="0" smtClean="0"/>
              <a:t> keep your computer dirty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u="sng" dirty="0" smtClean="0"/>
              <a:t>Don’t</a:t>
            </a:r>
            <a:r>
              <a:rPr lang="en-US" dirty="0" smtClean="0"/>
              <a:t> overclock your PC,  it could be the reason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Instead: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Clean it up using a leaf blower </a:t>
            </a:r>
          </a:p>
          <a:p>
            <a:endParaRPr lang="en-US" dirty="0"/>
          </a:p>
          <a:p>
            <a:r>
              <a:rPr lang="en-US" dirty="0" smtClean="0"/>
              <a:t>Check if the disc inside the DVD Rom is making the extra sound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112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strong&gt;Good Bye&lt;/strong&gt; Yellow Note · Free image on Pixaba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477" y="1063869"/>
            <a:ext cx="445770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30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257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Stay safe</vt:lpstr>
      <vt:lpstr>Some computer problems include:</vt:lpstr>
      <vt:lpstr>These are some of the ways you can stay safe when solving computer problems </vt:lpstr>
      <vt:lpstr>When solving computer overheating problems be careful</vt:lpstr>
      <vt:lpstr>When your PC keeps disconnecting from wifi:</vt:lpstr>
      <vt:lpstr>When your PC fans is not working</vt:lpstr>
      <vt:lpstr>When your PC isn’t powering on</vt:lpstr>
      <vt:lpstr>If you have a noisy PC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 safe</dc:title>
  <dc:creator>Le Familia</dc:creator>
  <cp:lastModifiedBy>Le Familia</cp:lastModifiedBy>
  <cp:revision>9</cp:revision>
  <dcterms:created xsi:type="dcterms:W3CDTF">2023-09-20T16:42:55Z</dcterms:created>
  <dcterms:modified xsi:type="dcterms:W3CDTF">2023-09-20T17:46:08Z</dcterms:modified>
</cp:coreProperties>
</file>